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handoutMasterIdLst>
    <p:handoutMasterId r:id="rId22"/>
  </p:handoutMasterIdLst>
  <p:sldIdLst>
    <p:sldId id="343" r:id="rId3"/>
    <p:sldId id="258" r:id="rId4"/>
    <p:sldId id="344" r:id="rId5"/>
    <p:sldId id="392" r:id="rId6"/>
    <p:sldId id="402" r:id="rId7"/>
    <p:sldId id="405" r:id="rId8"/>
    <p:sldId id="403" r:id="rId9"/>
    <p:sldId id="308" r:id="rId10"/>
    <p:sldId id="401" r:id="rId11"/>
    <p:sldId id="397" r:id="rId12"/>
    <p:sldId id="399" r:id="rId13"/>
    <p:sldId id="408" r:id="rId14"/>
    <p:sldId id="407" r:id="rId15"/>
    <p:sldId id="398" r:id="rId16"/>
    <p:sldId id="387" r:id="rId17"/>
    <p:sldId id="334" r:id="rId18"/>
    <p:sldId id="342" r:id="rId19"/>
    <p:sldId id="410"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a:srgbClr val="E7E6E6"/>
    <a:srgbClr val="0073AE"/>
    <a:srgbClr val="AFABAB"/>
    <a:srgbClr val="FFC000"/>
    <a:srgbClr val="BFBFBF"/>
    <a:srgbClr val="2E3191"/>
    <a:srgbClr val="075085"/>
    <a:srgbClr val="3164BD"/>
    <a:srgbClr val="215D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84667" autoAdjust="0"/>
  </p:normalViewPr>
  <p:slideViewPr>
    <p:cSldViewPr snapToGrid="0">
      <p:cViewPr>
        <p:scale>
          <a:sx n="66" d="100"/>
          <a:sy n="66" d="100"/>
        </p:scale>
        <p:origin x="1402" y="101"/>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496CF1-2A42-480D-96CA-AEBFBFBE59EF}" type="datetimeFigureOut">
              <a:rPr lang="fr-FR" smtClean="0"/>
              <a:t>02/06/2024</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A467B3-A27C-47B4-81C4-AF28B19B2608}" type="slidenum">
              <a:rPr lang="fr-FR" smtClean="0"/>
              <a:t>‹#›</a:t>
            </a:fld>
            <a:endParaRPr lang="fr-FR"/>
          </a:p>
        </p:txBody>
      </p:sp>
    </p:spTree>
    <p:extLst>
      <p:ext uri="{BB962C8B-B14F-4D97-AF65-F5344CB8AC3E}">
        <p14:creationId xmlns:p14="http://schemas.microsoft.com/office/powerpoint/2010/main" val="10969514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54167-B01B-49F8-9053-08018DECF613}" type="datetimeFigureOut">
              <a:rPr lang="fr-FR" smtClean="0"/>
              <a:t>02/06/2024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AEDD9-9687-4794-B0CB-7FF659C852EC}" type="slidenum">
              <a:rPr lang="fr-FR" smtClean="0"/>
              <a:t>‹#›</a:t>
            </a:fld>
            <a:endParaRPr lang="fr-FR"/>
          </a:p>
        </p:txBody>
      </p:sp>
    </p:spTree>
    <p:extLst>
      <p:ext uri="{BB962C8B-B14F-4D97-AF65-F5344CB8AC3E}">
        <p14:creationId xmlns:p14="http://schemas.microsoft.com/office/powerpoint/2010/main" val="3383290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kumimoji="1" lang="fr-FR" altLang="ja-JP" sz="1400" b="1" dirty="0">
              <a:solidFill>
                <a:srgbClr val="C00000"/>
              </a:solidFill>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a:t>
            </a:fld>
            <a:endParaRPr lang="fr-FR"/>
          </a:p>
        </p:txBody>
      </p:sp>
    </p:spTree>
    <p:extLst>
      <p:ext uri="{BB962C8B-B14F-4D97-AF65-F5344CB8AC3E}">
        <p14:creationId xmlns:p14="http://schemas.microsoft.com/office/powerpoint/2010/main" val="289545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entury Gothic" panose="020B0502020202020204" pitchFamily="34" charset="0"/>
              </a:rPr>
              <a:t>As we can observe, each bus is connected to multiple stations where it stops using the "Arret" relationship. Additionally, these stations are interconnected through the "Next" relationships to form a journey.</a:t>
            </a: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10</a:t>
            </a:fld>
            <a:endParaRPr lang="fr-FR"/>
          </a:p>
        </p:txBody>
      </p:sp>
    </p:spTree>
    <p:extLst>
      <p:ext uri="{BB962C8B-B14F-4D97-AF65-F5344CB8AC3E}">
        <p14:creationId xmlns:p14="http://schemas.microsoft.com/office/powerpoint/2010/main" val="2561889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As we can see in the graph, if we want to determine the availability of bus 456DEF at station 6, we calculate it by subtracting the number of passengers ascending at stations 1, 2, and 5 from the bus capacity, and then adding the number of passengers descending at these stations.</a:t>
            </a:r>
            <a:endParaRPr lang="en-US" b="1" dirty="0">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11</a:t>
            </a:fld>
            <a:endParaRPr lang="fr-FR"/>
          </a:p>
        </p:txBody>
      </p:sp>
    </p:spTree>
    <p:extLst>
      <p:ext uri="{BB962C8B-B14F-4D97-AF65-F5344CB8AC3E}">
        <p14:creationId xmlns:p14="http://schemas.microsoft.com/office/powerpoint/2010/main" val="224826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fr-FR" altLang="fr-FR" sz="1200" b="0" i="0" u="none" strike="noStrike" cap="none" normalizeH="0" baseline="0" dirty="0">
                <a:ln>
                  <a:noFill/>
                </a:ln>
                <a:solidFill>
                  <a:schemeClr val="tx1"/>
                </a:solidFill>
                <a:effectLst/>
                <a:latin typeface="Söhne"/>
              </a:rPr>
            </a:br>
            <a:r>
              <a:rPr lang="en-US" b="1" i="0" dirty="0">
                <a:solidFill>
                  <a:srgbClr val="0D0D0D"/>
                </a:solidFill>
                <a:effectLst/>
                <a:highlight>
                  <a:srgbClr val="FFFFFF"/>
                </a:highlight>
                <a:latin typeface="Söhne"/>
              </a:rPr>
              <a:t>To persist the data of reservations made by passengers and bus drivers, we used a MySQL database.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fr-FR" altLang="fr-FR" sz="1200" b="1" i="0" u="none" strike="noStrike" cap="none" normalizeH="0" baseline="0" dirty="0">
                <a:ln>
                  <a:noFill/>
                </a:ln>
                <a:solidFill>
                  <a:schemeClr val="tx1"/>
                </a:solidFill>
                <a:effectLst/>
                <a:latin typeface="Söhne"/>
              </a:rPr>
            </a:br>
            <a:r>
              <a:rPr kumimoji="0" lang="fr-FR" altLang="fr-FR" sz="1200" b="1" i="0" u="none" strike="noStrike" cap="none" normalizeH="0" baseline="0" dirty="0">
                <a:ln>
                  <a:noFill/>
                </a:ln>
                <a:solidFill>
                  <a:schemeClr val="tx1"/>
                </a:solidFill>
                <a:effectLst/>
                <a:latin typeface="Söhne"/>
              </a:rPr>
              <a:t>The </a:t>
            </a:r>
            <a:r>
              <a:rPr kumimoji="0" lang="fr-FR" altLang="fr-FR" sz="1200" b="1" i="0" u="none" strike="noStrike" cap="none" normalizeH="0" baseline="0" dirty="0" err="1">
                <a:ln>
                  <a:noFill/>
                </a:ln>
                <a:solidFill>
                  <a:schemeClr val="tx1"/>
                </a:solidFill>
                <a:effectLst/>
                <a:latin typeface="Söhne"/>
              </a:rPr>
              <a:t>details</a:t>
            </a:r>
            <a:r>
              <a:rPr kumimoji="0" lang="fr-FR" altLang="fr-FR" sz="1200" b="1" i="0" u="none" strike="noStrike" cap="none" normalizeH="0" baseline="0" dirty="0">
                <a:ln>
                  <a:noFill/>
                </a:ln>
                <a:solidFill>
                  <a:schemeClr val="tx1"/>
                </a:solidFill>
                <a:effectLst/>
                <a:latin typeface="Söhne"/>
              </a:rPr>
              <a:t> of </a:t>
            </a:r>
            <a:r>
              <a:rPr kumimoji="0" lang="fr-FR" altLang="fr-FR" sz="1200" b="1" i="0" u="none" strike="noStrike" cap="none" normalizeH="0" baseline="0" dirty="0" err="1">
                <a:ln>
                  <a:noFill/>
                </a:ln>
                <a:solidFill>
                  <a:schemeClr val="tx1"/>
                </a:solidFill>
                <a:effectLst/>
                <a:latin typeface="Söhne"/>
              </a:rPr>
              <a:t>each</a:t>
            </a:r>
            <a:r>
              <a:rPr kumimoji="0" lang="fr-FR" altLang="fr-FR" sz="1200" b="1" i="0" u="none" strike="noStrike" cap="none" normalizeH="0" baseline="0" dirty="0">
                <a:ln>
                  <a:noFill/>
                </a:ln>
                <a:solidFill>
                  <a:schemeClr val="tx1"/>
                </a:solidFill>
                <a:effectLst/>
                <a:latin typeface="Söhne"/>
              </a:rPr>
              <a:t> </a:t>
            </a:r>
            <a:r>
              <a:rPr kumimoji="0" lang="fr-FR" altLang="fr-FR" sz="1200" b="1" i="0" u="none" strike="noStrike" cap="none" normalizeH="0" baseline="0" dirty="0" err="1">
                <a:ln>
                  <a:noFill/>
                </a:ln>
                <a:solidFill>
                  <a:schemeClr val="tx1"/>
                </a:solidFill>
                <a:effectLst/>
                <a:latin typeface="Söhne"/>
              </a:rPr>
              <a:t>reservation</a:t>
            </a:r>
            <a:r>
              <a:rPr kumimoji="0" lang="fr-FR" altLang="fr-FR" sz="1200" b="1" i="0" u="none" strike="noStrike" cap="none" normalizeH="0" baseline="0" dirty="0">
                <a:ln>
                  <a:noFill/>
                </a:ln>
                <a:solidFill>
                  <a:schemeClr val="tx1"/>
                </a:solidFill>
                <a:effectLst/>
                <a:latin typeface="Söhne"/>
              </a:rPr>
              <a:t> are </a:t>
            </a:r>
            <a:r>
              <a:rPr kumimoji="0" lang="fr-FR" altLang="fr-FR" sz="1200" b="1" i="0" u="none" strike="noStrike" cap="none" normalizeH="0" baseline="0" dirty="0" err="1">
                <a:ln>
                  <a:noFill/>
                </a:ln>
                <a:solidFill>
                  <a:schemeClr val="tx1"/>
                </a:solidFill>
                <a:effectLst/>
                <a:latin typeface="Söhne"/>
              </a:rPr>
              <a:t>stored</a:t>
            </a:r>
            <a:r>
              <a:rPr kumimoji="0" lang="fr-FR" altLang="fr-FR" sz="1200" b="1" i="0" u="none" strike="noStrike" cap="none" normalizeH="0" baseline="0" dirty="0">
                <a:ln>
                  <a:noFill/>
                </a:ln>
                <a:solidFill>
                  <a:schemeClr val="tx1"/>
                </a:solidFill>
                <a:effectLst/>
                <a:latin typeface="Söhne"/>
              </a:rPr>
              <a:t> in a table </a:t>
            </a:r>
            <a:r>
              <a:rPr kumimoji="0" lang="fr-FR" altLang="fr-FR" sz="1200" b="1" i="0" u="none" strike="noStrike" cap="none" normalizeH="0" baseline="0" dirty="0" err="1">
                <a:ln>
                  <a:noFill/>
                </a:ln>
                <a:solidFill>
                  <a:schemeClr val="tx1"/>
                </a:solidFill>
                <a:effectLst/>
                <a:latin typeface="Söhne"/>
              </a:rPr>
              <a:t>named</a:t>
            </a:r>
            <a:r>
              <a:rPr kumimoji="0" lang="fr-FR" altLang="fr-FR" sz="1200" b="1" i="0" u="none" strike="noStrike" cap="none" normalizeH="0" baseline="0" dirty="0">
                <a:ln>
                  <a:noFill/>
                </a:ln>
                <a:solidFill>
                  <a:schemeClr val="tx1"/>
                </a:solidFill>
                <a:effectLst/>
                <a:latin typeface="Söhne"/>
              </a:rPr>
              <a:t> "</a:t>
            </a:r>
            <a:r>
              <a:rPr kumimoji="0" lang="fr-FR" altLang="fr-FR" sz="1200" b="1" i="0" u="none" strike="noStrike" cap="none" normalizeH="0" baseline="0" dirty="0" err="1">
                <a:ln>
                  <a:noFill/>
                </a:ln>
                <a:solidFill>
                  <a:schemeClr val="tx1"/>
                </a:solidFill>
                <a:effectLst/>
                <a:latin typeface="Söhne"/>
              </a:rPr>
              <a:t>reservation</a:t>
            </a:r>
            <a:r>
              <a:rPr kumimoji="0" lang="fr-FR" altLang="fr-FR" sz="1200" b="1" i="0" u="none" strike="noStrike" cap="none" normalizeH="0" baseline="0" dirty="0">
                <a:ln>
                  <a:noFill/>
                </a:ln>
                <a:solidFill>
                  <a:schemeClr val="tx1"/>
                </a:solidFill>
                <a:effectLst/>
                <a:latin typeface="Söhne"/>
              </a:rPr>
              <a:t>". This table </a:t>
            </a:r>
            <a:r>
              <a:rPr kumimoji="0" lang="fr-FR" altLang="fr-FR" sz="1200" b="1" i="0" u="none" strike="noStrike" cap="none" normalizeH="0" baseline="0" dirty="0" err="1">
                <a:ln>
                  <a:noFill/>
                </a:ln>
                <a:solidFill>
                  <a:schemeClr val="tx1"/>
                </a:solidFill>
                <a:effectLst/>
                <a:latin typeface="Söhne"/>
              </a:rPr>
              <a:t>contains</a:t>
            </a:r>
            <a:r>
              <a:rPr kumimoji="0" lang="fr-FR" altLang="fr-FR" sz="1200" b="1" i="0" u="none" strike="noStrike" cap="none" normalizeH="0" baseline="0" dirty="0">
                <a:ln>
                  <a:noFill/>
                </a:ln>
                <a:solidFill>
                  <a:schemeClr val="tx1"/>
                </a:solidFill>
                <a:effectLst/>
                <a:latin typeface="Söhne"/>
              </a:rPr>
              <a:t> the </a:t>
            </a:r>
            <a:r>
              <a:rPr kumimoji="0" lang="fr-FR" altLang="fr-FR" sz="1200" b="1" i="0" u="none" strike="noStrike" cap="none" normalizeH="0" baseline="0" dirty="0" err="1">
                <a:ln>
                  <a:noFill/>
                </a:ln>
                <a:solidFill>
                  <a:schemeClr val="tx1"/>
                </a:solidFill>
                <a:effectLst/>
                <a:latin typeface="Söhne"/>
              </a:rPr>
              <a:t>following</a:t>
            </a:r>
            <a:r>
              <a:rPr kumimoji="0" lang="fr-FR" altLang="fr-FR" sz="1200" b="1" i="0" u="none" strike="noStrike" cap="none" normalizeH="0" baseline="0" dirty="0">
                <a:ln>
                  <a:noFill/>
                </a:ln>
                <a:solidFill>
                  <a:schemeClr val="tx1"/>
                </a:solidFill>
                <a:effectLst/>
                <a:latin typeface="Söhne"/>
              </a:rPr>
              <a:t> </a:t>
            </a:r>
            <a:r>
              <a:rPr kumimoji="0" lang="fr-FR" altLang="fr-FR" sz="1200" b="1" i="0" u="none" strike="noStrike" cap="none" normalizeH="0" baseline="0" dirty="0" err="1">
                <a:ln>
                  <a:noFill/>
                </a:ln>
                <a:solidFill>
                  <a:schemeClr val="tx1"/>
                </a:solidFill>
                <a:effectLst/>
                <a:latin typeface="Söhne"/>
              </a:rPr>
              <a:t>fields</a:t>
            </a:r>
            <a:r>
              <a:rPr kumimoji="0" lang="fr-FR" altLang="fr-FR" sz="1200" b="1" i="0" u="none" strike="noStrike" cap="none" normalizeH="0" baseline="0" dirty="0">
                <a:ln>
                  <a:noFill/>
                </a:ln>
                <a:solidFill>
                  <a:schemeClr val="tx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12</a:t>
            </a:fld>
            <a:endParaRPr lang="fr-FR"/>
          </a:p>
        </p:txBody>
      </p:sp>
    </p:spTree>
    <p:extLst>
      <p:ext uri="{BB962C8B-B14F-4D97-AF65-F5344CB8AC3E}">
        <p14:creationId xmlns:p14="http://schemas.microsoft.com/office/powerpoint/2010/main" val="187907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fr-FR" altLang="fr-FR" sz="1200" b="0" i="0" u="none" strike="noStrike" cap="none" normalizeH="0" baseline="0" dirty="0">
                <a:ln>
                  <a:noFill/>
                </a:ln>
                <a:solidFill>
                  <a:schemeClr val="tx1"/>
                </a:solidFill>
                <a:effectLst/>
                <a:latin typeface="Söhne"/>
              </a:rPr>
            </a:br>
            <a:br>
              <a:rPr kumimoji="0" lang="fr-FR" altLang="fr-FR" sz="1200" b="1" i="0" u="none" strike="noStrike" cap="none" normalizeH="0" baseline="0" dirty="0">
                <a:ln>
                  <a:noFill/>
                </a:ln>
                <a:solidFill>
                  <a:schemeClr val="tx1"/>
                </a:solidFill>
                <a:effectLst/>
                <a:latin typeface="Söhne"/>
              </a:rPr>
            </a:br>
            <a:r>
              <a:rPr kumimoji="0" lang="fr-FR" altLang="fr-FR" sz="1200" b="1" i="0" u="none" strike="noStrike" cap="none" normalizeH="0" baseline="0" dirty="0" err="1">
                <a:ln>
                  <a:noFill/>
                </a:ln>
                <a:solidFill>
                  <a:schemeClr val="tx1"/>
                </a:solidFill>
                <a:effectLst/>
                <a:latin typeface="Söhne"/>
              </a:rPr>
              <a:t>We</a:t>
            </a:r>
            <a:r>
              <a:rPr kumimoji="0" lang="fr-FR" altLang="fr-FR" sz="1200" b="1" i="0" u="none" strike="noStrike" cap="none" normalizeH="0" baseline="0" dirty="0">
                <a:ln>
                  <a:noFill/>
                </a:ln>
                <a:solidFill>
                  <a:schemeClr val="tx1"/>
                </a:solidFill>
                <a:effectLst/>
                <a:latin typeface="Söhne"/>
              </a:rPr>
              <a:t> </a:t>
            </a:r>
            <a:r>
              <a:rPr kumimoji="0" lang="fr-FR" altLang="fr-FR" sz="1200" b="1" i="0" u="none" strike="noStrike" cap="none" normalizeH="0" baseline="0" dirty="0" err="1">
                <a:ln>
                  <a:noFill/>
                </a:ln>
                <a:solidFill>
                  <a:schemeClr val="tx1"/>
                </a:solidFill>
                <a:effectLst/>
                <a:latin typeface="Söhne"/>
              </a:rPr>
              <a:t>also</a:t>
            </a:r>
            <a:r>
              <a:rPr kumimoji="0" lang="fr-FR" altLang="fr-FR" sz="1200" b="1" i="0" u="none" strike="noStrike" cap="none" normalizeH="0" baseline="0" dirty="0">
                <a:ln>
                  <a:noFill/>
                </a:ln>
                <a:solidFill>
                  <a:schemeClr val="tx1"/>
                </a:solidFill>
                <a:effectLst/>
                <a:latin typeface="Söhne"/>
              </a:rPr>
              <a:t> </a:t>
            </a:r>
            <a:r>
              <a:rPr kumimoji="0" lang="fr-FR" altLang="fr-FR" sz="1200" b="1" i="0" u="none" strike="noStrike" cap="none" normalizeH="0" baseline="0" dirty="0" err="1">
                <a:ln>
                  <a:noFill/>
                </a:ln>
                <a:solidFill>
                  <a:schemeClr val="tx1"/>
                </a:solidFill>
                <a:effectLst/>
                <a:latin typeface="Söhne"/>
              </a:rPr>
              <a:t>utilized</a:t>
            </a:r>
            <a:r>
              <a:rPr kumimoji="0" lang="fr-FR" altLang="fr-FR" sz="1200" b="1" i="0" u="none" strike="noStrike" cap="none" normalizeH="0" baseline="0" dirty="0">
                <a:ln>
                  <a:noFill/>
                </a:ln>
                <a:solidFill>
                  <a:schemeClr val="tx1"/>
                </a:solidFill>
                <a:effectLst/>
                <a:latin typeface="Söhne"/>
              </a:rPr>
              <a:t> a table </a:t>
            </a:r>
            <a:r>
              <a:rPr kumimoji="0" lang="fr-FR" altLang="fr-FR" sz="1200" b="1" i="0" u="none" strike="noStrike" cap="none" normalizeH="0" baseline="0" dirty="0" err="1">
                <a:ln>
                  <a:noFill/>
                </a:ln>
                <a:solidFill>
                  <a:schemeClr val="tx1"/>
                </a:solidFill>
                <a:effectLst/>
                <a:latin typeface="Söhne"/>
              </a:rPr>
              <a:t>named</a:t>
            </a:r>
            <a:r>
              <a:rPr kumimoji="0" lang="fr-FR" altLang="fr-FR" sz="1200" b="1" i="0" u="none" strike="noStrike" cap="none" normalizeH="0" baseline="0" dirty="0">
                <a:ln>
                  <a:noFill/>
                </a:ln>
                <a:solidFill>
                  <a:schemeClr val="tx1"/>
                </a:solidFill>
                <a:effectLst/>
                <a:latin typeface="Söhne"/>
              </a:rPr>
              <a:t> "drivers", </a:t>
            </a:r>
            <a:r>
              <a:rPr kumimoji="0" lang="fr-FR" altLang="fr-FR" sz="1200" b="1" i="0" u="none" strike="noStrike" cap="none" normalizeH="0" baseline="0" dirty="0" err="1">
                <a:ln>
                  <a:noFill/>
                </a:ln>
                <a:solidFill>
                  <a:schemeClr val="tx1"/>
                </a:solidFill>
                <a:effectLst/>
                <a:latin typeface="Söhne"/>
              </a:rPr>
              <a:t>which</a:t>
            </a:r>
            <a:r>
              <a:rPr kumimoji="0" lang="fr-FR" altLang="fr-FR" sz="1200" b="1" i="0" u="none" strike="noStrike" cap="none" normalizeH="0" baseline="0" dirty="0">
                <a:ln>
                  <a:noFill/>
                </a:ln>
                <a:solidFill>
                  <a:schemeClr val="tx1"/>
                </a:solidFill>
                <a:effectLst/>
                <a:latin typeface="Söhne"/>
              </a:rPr>
              <a:t> </a:t>
            </a:r>
            <a:r>
              <a:rPr kumimoji="0" lang="fr-FR" altLang="fr-FR" sz="1200" b="1" i="0" u="none" strike="noStrike" cap="none" normalizeH="0" baseline="0" dirty="0" err="1">
                <a:ln>
                  <a:noFill/>
                </a:ln>
                <a:solidFill>
                  <a:schemeClr val="tx1"/>
                </a:solidFill>
                <a:effectLst/>
                <a:latin typeface="Söhne"/>
              </a:rPr>
              <a:t>contains</a:t>
            </a:r>
            <a:r>
              <a:rPr kumimoji="0" lang="fr-FR" altLang="fr-FR" sz="1200" b="1" i="0" u="none" strike="noStrike" cap="none" normalizeH="0" baseline="0" dirty="0">
                <a:ln>
                  <a:noFill/>
                </a:ln>
                <a:solidFill>
                  <a:schemeClr val="tx1"/>
                </a:solidFill>
                <a:effectLst/>
                <a:latin typeface="Söhne"/>
              </a:rPr>
              <a:t> the </a:t>
            </a:r>
            <a:r>
              <a:rPr kumimoji="0" lang="fr-FR" altLang="fr-FR" sz="1200" b="1" i="0" u="none" strike="noStrike" cap="none" normalizeH="0" baseline="0" dirty="0" err="1">
                <a:ln>
                  <a:noFill/>
                </a:ln>
                <a:solidFill>
                  <a:schemeClr val="tx1"/>
                </a:solidFill>
                <a:effectLst/>
                <a:latin typeface="Söhne"/>
              </a:rPr>
              <a:t>following</a:t>
            </a:r>
            <a:r>
              <a:rPr kumimoji="0" lang="fr-FR" altLang="fr-FR" sz="1200" b="1" i="0" u="none" strike="noStrike" cap="none" normalizeH="0" baseline="0" dirty="0">
                <a:ln>
                  <a:noFill/>
                </a:ln>
                <a:solidFill>
                  <a:schemeClr val="tx1"/>
                </a:solidFill>
                <a:effectLst/>
                <a:latin typeface="Söhne"/>
              </a:rPr>
              <a:t> </a:t>
            </a:r>
            <a:r>
              <a:rPr kumimoji="0" lang="fr-FR" altLang="fr-FR" sz="1200" b="1" i="0" u="none" strike="noStrike" cap="none" normalizeH="0" baseline="0" dirty="0" err="1">
                <a:ln>
                  <a:noFill/>
                </a:ln>
                <a:solidFill>
                  <a:schemeClr val="tx1"/>
                </a:solidFill>
                <a:effectLst/>
                <a:latin typeface="Söhne"/>
              </a:rPr>
              <a:t>fields</a:t>
            </a:r>
            <a:r>
              <a:rPr kumimoji="0" lang="fr-FR" altLang="fr-FR" sz="1200" b="1" i="0" u="none" strike="noStrike" cap="none" normalizeH="0" baseline="0" dirty="0">
                <a:ln>
                  <a:noFill/>
                </a:ln>
                <a:solidFill>
                  <a:schemeClr val="tx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13</a:t>
            </a:fld>
            <a:endParaRPr lang="fr-FR"/>
          </a:p>
        </p:txBody>
      </p:sp>
    </p:spTree>
    <p:extLst>
      <p:ext uri="{BB962C8B-B14F-4D97-AF65-F5344CB8AC3E}">
        <p14:creationId xmlns:p14="http://schemas.microsoft.com/office/powerpoint/2010/main" val="34502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We have worked on a graph with 3 buses, namely A, B, and C, which provide 3 trips. The first trip goes from station 1 to 2, then to 5, and finally to 6. The second trip goes from station 4 to 3, then to 2, and finally to 7. The third trip goes from station 4 to 3, then to 2, and finally to 8.</a:t>
            </a:r>
            <a:endParaRPr lang="en-US" b="1" dirty="0">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14</a:t>
            </a:fld>
            <a:endParaRPr lang="fr-FR"/>
          </a:p>
        </p:txBody>
      </p:sp>
    </p:spTree>
    <p:extLst>
      <p:ext uri="{BB962C8B-B14F-4D97-AF65-F5344CB8AC3E}">
        <p14:creationId xmlns:p14="http://schemas.microsoft.com/office/powerpoint/2010/main" val="1751931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Moving on to the video demonstration of the project realization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0" i="0" dirty="0">
                <a:solidFill>
                  <a:srgbClr val="0D0D0D"/>
                </a:solidFill>
                <a:effectLst/>
                <a:highlight>
                  <a:srgbClr val="FFFFFF"/>
                </a:highlight>
                <a:latin typeface="Söhne"/>
              </a:rPr>
              <a:t>Here's the homepage interface with two buttons: one for passengers to reserve a journey and the other to log in to the administrator account.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Now we attempt to log in to the administrator account</a:t>
            </a:r>
          </a:p>
          <a:p>
            <a:pPr algn="l"/>
            <a:r>
              <a:rPr lang="en-US" b="0" i="0" dirty="0">
                <a:solidFill>
                  <a:srgbClr val="0D0D0D"/>
                </a:solidFill>
                <a:effectLst/>
                <a:highlight>
                  <a:srgbClr val="FFFFFF"/>
                </a:highlight>
                <a:latin typeface="Söhne"/>
              </a:rPr>
              <a:t>Now, on the administrator's homepage, we have three options:</a:t>
            </a:r>
          </a:p>
          <a:p>
            <a:pPr algn="l">
              <a:buFont typeface="+mj-lt"/>
              <a:buAutoNum type="arabicPeriod"/>
            </a:pPr>
            <a:r>
              <a:rPr lang="en-US" b="0" i="0" dirty="0">
                <a:solidFill>
                  <a:srgbClr val="0D0D0D"/>
                </a:solidFill>
                <a:effectLst/>
                <a:highlight>
                  <a:srgbClr val="FFFFFF"/>
                </a:highlight>
                <a:latin typeface="Söhne"/>
              </a:rPr>
              <a:t>Firstly, to view the available journeys at specific stations.</a:t>
            </a:r>
          </a:p>
          <a:p>
            <a:pPr algn="l">
              <a:buFont typeface="+mj-lt"/>
              <a:buAutoNum type="arabicPeriod"/>
            </a:pPr>
            <a:r>
              <a:rPr lang="en-US" b="0" i="0" dirty="0">
                <a:solidFill>
                  <a:srgbClr val="0D0D0D"/>
                </a:solidFill>
                <a:effectLst/>
                <a:highlight>
                  <a:srgbClr val="FFFFFF"/>
                </a:highlight>
                <a:latin typeface="Söhne"/>
              </a:rPr>
              <a:t>Secondly, to check the available buses and the reservations made for each bus.</a:t>
            </a:r>
          </a:p>
          <a:p>
            <a:pPr algn="l">
              <a:buFont typeface="+mj-lt"/>
              <a:buAutoNum type="arabicPeriod"/>
            </a:pPr>
            <a:r>
              <a:rPr lang="en-US" b="0" i="0" dirty="0">
                <a:solidFill>
                  <a:srgbClr val="0D0D0D"/>
                </a:solidFill>
                <a:effectLst/>
                <a:highlight>
                  <a:srgbClr val="FFFFFF"/>
                </a:highlight>
                <a:latin typeface="Söhne"/>
              </a:rPr>
              <a:t>Finally, to add a new bus by entering the maximum passenger capacity, license plate, and selecting a driver from the retrieved list of drivers.</a:t>
            </a:r>
          </a:p>
          <a:p>
            <a:pPr algn="l"/>
            <a:r>
              <a:rPr lang="en-US" b="0" i="0" dirty="0">
                <a:solidFill>
                  <a:srgbClr val="0D0D0D"/>
                </a:solidFill>
                <a:effectLst/>
                <a:highlight>
                  <a:srgbClr val="FFFFFF"/>
                </a:highlight>
                <a:latin typeface="Söhne"/>
              </a:rPr>
              <a:t>After adding a new bus, we observe that our bus node is added to the graph. Moving forward, we can add that a bus arrives at a station at a given time to form its journey."</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b="1" dirty="0"/>
            </a:br>
            <a:r>
              <a:rPr lang="en-US" b="0" i="0" dirty="0">
                <a:solidFill>
                  <a:srgbClr val="0D0D0D"/>
                </a:solidFill>
                <a:effectLst/>
                <a:highlight>
                  <a:srgbClr val="FFFFFF"/>
                </a:highlight>
                <a:latin typeface="Söhne"/>
              </a:rPr>
              <a:t>Now, let's log in as a passenger. The controller is responsible for finding the nearest station to the passenger. Then, the passenger selects the desired destination station. Next, we display a list of available journeys that pass through these two stations. The passenger chooses a journey, and then we direct them to a confirmation page to enter their name. Upon validation, we generate a QR code and a ticket, which can be exported as a PDF. Here's our ticket."</a:t>
            </a:r>
            <a:endParaRPr lang="fr-FR" b="1" dirty="0"/>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15</a:t>
            </a:fld>
            <a:endParaRPr lang="fr-FR"/>
          </a:p>
        </p:txBody>
      </p:sp>
    </p:spTree>
    <p:extLst>
      <p:ext uri="{BB962C8B-B14F-4D97-AF65-F5344CB8AC3E}">
        <p14:creationId xmlns:p14="http://schemas.microsoft.com/office/powerpoint/2010/main" val="864639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4800" b="1" i="0" dirty="0">
                <a:solidFill>
                  <a:srgbClr val="0D0D0D"/>
                </a:solidFill>
                <a:effectLst/>
                <a:highlight>
                  <a:srgbClr val="FFFFFF"/>
                </a:highlight>
                <a:latin typeface="Söhne"/>
              </a:rPr>
              <a:t>Our travel ticket reservation system, leveraging Neo4j and MySQL databases, has provided us with valuable insights into graph database management and relational database systems. Through this project, we have acquired new skills in utilizing Neo4j's graph nodes and relationships to represent complex travel networks, as well as managing reservation data efficiently with MySQL.</a:t>
            </a:r>
          </a:p>
          <a:p>
            <a:pPr algn="l"/>
            <a:r>
              <a:rPr lang="en-US" sz="4800" b="1" i="0" dirty="0">
                <a:solidFill>
                  <a:srgbClr val="0D0D0D"/>
                </a:solidFill>
                <a:effectLst/>
                <a:highlight>
                  <a:srgbClr val="FFFFFF"/>
                </a:highlight>
                <a:latin typeface="Söhne"/>
              </a:rPr>
              <a:t>We would like to express our sincere gratitude to our professor for their guidance and support throughout the development process. Their expertise and encouragement have been invaluable in helping us navigate the challenges and complexities of this project.</a:t>
            </a: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16</a:t>
            </a:fld>
            <a:endParaRPr lang="fr-FR"/>
          </a:p>
        </p:txBody>
      </p:sp>
    </p:spTree>
    <p:extLst>
      <p:ext uri="{BB962C8B-B14F-4D97-AF65-F5344CB8AC3E}">
        <p14:creationId xmlns:p14="http://schemas.microsoft.com/office/powerpoint/2010/main" val="2847617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17</a:t>
            </a:fld>
            <a:endParaRPr lang="fr-FR"/>
          </a:p>
        </p:txBody>
      </p:sp>
    </p:spTree>
    <p:extLst>
      <p:ext uri="{BB962C8B-B14F-4D97-AF65-F5344CB8AC3E}">
        <p14:creationId xmlns:p14="http://schemas.microsoft.com/office/powerpoint/2010/main" val="2175107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kumimoji="1" lang="fr-FR" altLang="ja-JP" sz="1400" b="1" dirty="0">
              <a:solidFill>
                <a:srgbClr val="C00000"/>
              </a:solidFill>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18</a:t>
            </a:fld>
            <a:endParaRPr lang="fr-FR"/>
          </a:p>
        </p:txBody>
      </p:sp>
    </p:spTree>
    <p:extLst>
      <p:ext uri="{BB962C8B-B14F-4D97-AF65-F5344CB8AC3E}">
        <p14:creationId xmlns:p14="http://schemas.microsoft.com/office/powerpoint/2010/main" val="1321418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2</a:t>
            </a:fld>
            <a:endParaRPr lang="fr-FR"/>
          </a:p>
        </p:txBody>
      </p:sp>
    </p:spTree>
    <p:extLst>
      <p:ext uri="{BB962C8B-B14F-4D97-AF65-F5344CB8AC3E}">
        <p14:creationId xmlns:p14="http://schemas.microsoft.com/office/powerpoint/2010/main" val="1355499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b="0" i="0" kern="1200" dirty="0">
                <a:solidFill>
                  <a:schemeClr val="tx1"/>
                </a:solidFill>
                <a:effectLst/>
                <a:latin typeface="+mn-lt"/>
                <a:ea typeface="+mn-ea"/>
                <a:cs typeface="+mn-cs"/>
              </a:rPr>
              <a:t>-&gt;"Hello, teacher. We are honoured to  present in front of you  the final realization of our project “</a:t>
            </a: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3</a:t>
            </a:fld>
            <a:endParaRPr lang="fr-FR"/>
          </a:p>
        </p:txBody>
      </p:sp>
    </p:spTree>
    <p:extLst>
      <p:ext uri="{BB962C8B-B14F-4D97-AF65-F5344CB8AC3E}">
        <p14:creationId xmlns:p14="http://schemas.microsoft.com/office/powerpoint/2010/main" val="345279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Book for a </a:t>
            </a:r>
            <a:r>
              <a:rPr lang="fr-FR" sz="1200" b="1" i="0" kern="1200" dirty="0" err="1">
                <a:solidFill>
                  <a:schemeClr val="tx1"/>
                </a:solidFill>
                <a:effectLst/>
                <a:latin typeface="+mn-lt"/>
                <a:ea typeface="+mn-ea"/>
                <a:cs typeface="+mn-cs"/>
              </a:rPr>
              <a:t>journey</a:t>
            </a:r>
            <a:r>
              <a:rPr lang="fr-FR" sz="1200" b="1" i="0" kern="1200" dirty="0">
                <a:solidFill>
                  <a:schemeClr val="tx1"/>
                </a:solidFill>
                <a:effectLst/>
                <a:latin typeface="+mn-lt"/>
                <a:ea typeface="+mn-ea"/>
                <a:cs typeface="+mn-cs"/>
              </a:rPr>
              <a:t> ,  </a:t>
            </a:r>
            <a:r>
              <a:rPr lang="fr-FR" sz="1200" b="1" i="0" kern="1200" dirty="0" err="1">
                <a:solidFill>
                  <a:schemeClr val="tx1"/>
                </a:solidFill>
                <a:effectLst/>
                <a:latin typeface="+mn-lt"/>
                <a:ea typeface="+mn-ea"/>
                <a:cs typeface="+mn-cs"/>
              </a:rPr>
              <a:t>extends</a:t>
            </a:r>
            <a:r>
              <a:rPr lang="fr-FR" sz="1200" b="1" i="0" kern="1200" dirty="0">
                <a:solidFill>
                  <a:schemeClr val="tx1"/>
                </a:solidFill>
                <a:effectLst/>
                <a:latin typeface="+mn-lt"/>
                <a:ea typeface="+mn-ea"/>
                <a:cs typeface="+mn-cs"/>
              </a:rPr>
              <a:t> export ticket </a:t>
            </a:r>
          </a:p>
          <a:p>
            <a:r>
              <a:rPr lang="fr-FR" sz="1200" b="1" i="0" kern="1200" dirty="0">
                <a:solidFill>
                  <a:schemeClr val="tx1"/>
                </a:solidFill>
                <a:effectLst/>
                <a:latin typeface="+mn-lt"/>
                <a:ea typeface="+mn-ea"/>
                <a:cs typeface="+mn-cs"/>
              </a:rPr>
              <a:t>Display </a:t>
            </a:r>
            <a:r>
              <a:rPr lang="fr-FR" sz="1200" b="1" i="0" kern="1200" dirty="0" err="1">
                <a:solidFill>
                  <a:schemeClr val="tx1"/>
                </a:solidFill>
                <a:effectLst/>
                <a:latin typeface="+mn-lt"/>
                <a:ea typeface="+mn-ea"/>
                <a:cs typeface="+mn-cs"/>
              </a:rPr>
              <a:t>available</a:t>
            </a:r>
            <a:r>
              <a:rPr lang="fr-FR" sz="1200" b="1" i="0" kern="1200" dirty="0">
                <a:solidFill>
                  <a:schemeClr val="tx1"/>
                </a:solidFill>
                <a:effectLst/>
                <a:latin typeface="+mn-lt"/>
                <a:ea typeface="+mn-ea"/>
                <a:cs typeface="+mn-cs"/>
              </a:rPr>
              <a:t> buses </a:t>
            </a:r>
          </a:p>
          <a:p>
            <a:r>
              <a:rPr lang="fr-FR" sz="1200" b="1" i="0" kern="1200" dirty="0">
                <a:solidFill>
                  <a:schemeClr val="tx1"/>
                </a:solidFill>
                <a:effectLst/>
                <a:latin typeface="+mn-lt"/>
                <a:ea typeface="+mn-ea"/>
                <a:cs typeface="+mn-cs"/>
              </a:rPr>
              <a:t>Display </a:t>
            </a:r>
            <a:r>
              <a:rPr lang="fr-FR" sz="1200" b="1" i="0" kern="1200" dirty="0" err="1">
                <a:solidFill>
                  <a:schemeClr val="tx1"/>
                </a:solidFill>
                <a:effectLst/>
                <a:latin typeface="+mn-lt"/>
                <a:ea typeface="+mn-ea"/>
                <a:cs typeface="+mn-cs"/>
              </a:rPr>
              <a:t>availble</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journies</a:t>
            </a:r>
            <a:r>
              <a:rPr lang="fr-FR" sz="1200" b="1" i="0" kern="1200" dirty="0">
                <a:solidFill>
                  <a:schemeClr val="tx1"/>
                </a:solidFill>
                <a:effectLst/>
                <a:latin typeface="+mn-lt"/>
                <a:ea typeface="+mn-ea"/>
                <a:cs typeface="+mn-cs"/>
              </a:rPr>
              <a:t> per station</a:t>
            </a:r>
          </a:p>
          <a:p>
            <a:r>
              <a:rPr lang="fr-FR" sz="1200" b="1" i="0" kern="1200" dirty="0">
                <a:solidFill>
                  <a:schemeClr val="tx1"/>
                </a:solidFill>
                <a:effectLst/>
                <a:latin typeface="+mn-lt"/>
                <a:ea typeface="+mn-ea"/>
                <a:cs typeface="+mn-cs"/>
              </a:rPr>
              <a:t>Install bus informations </a:t>
            </a:r>
            <a:r>
              <a:rPr lang="fr-FR" sz="1200" b="1" i="0" kern="1200" dirty="0" err="1">
                <a:solidFill>
                  <a:schemeClr val="tx1"/>
                </a:solidFill>
                <a:effectLst/>
                <a:latin typeface="+mn-lt"/>
                <a:ea typeface="+mn-ea"/>
                <a:cs typeface="+mn-cs"/>
              </a:rPr>
              <a:t>that</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includes</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creating</a:t>
            </a:r>
            <a:r>
              <a:rPr lang="fr-FR" sz="1200" b="1" i="0" kern="1200" dirty="0">
                <a:solidFill>
                  <a:schemeClr val="tx1"/>
                </a:solidFill>
                <a:effectLst/>
                <a:latin typeface="+mn-lt"/>
                <a:ea typeface="+mn-ea"/>
                <a:cs typeface="+mn-cs"/>
              </a:rPr>
              <a:t> a </a:t>
            </a:r>
            <a:r>
              <a:rPr lang="fr-FR" sz="1200" b="1" i="0" kern="1200" dirty="0" err="1">
                <a:solidFill>
                  <a:schemeClr val="tx1"/>
                </a:solidFill>
                <a:effectLst/>
                <a:latin typeface="+mn-lt"/>
                <a:ea typeface="+mn-ea"/>
                <a:cs typeface="+mn-cs"/>
              </a:rPr>
              <a:t>journey</a:t>
            </a:r>
            <a:r>
              <a:rPr lang="fr-FR" sz="1200" b="1" i="0" kern="1200" dirty="0">
                <a:solidFill>
                  <a:schemeClr val="tx1"/>
                </a:solidFill>
                <a:effectLst/>
                <a:latin typeface="+mn-lt"/>
                <a:ea typeface="+mn-ea"/>
                <a:cs typeface="+mn-cs"/>
              </a:rPr>
              <a:t>  </a:t>
            </a: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4</a:t>
            </a:fld>
            <a:endParaRPr lang="fr-FR"/>
          </a:p>
        </p:txBody>
      </p:sp>
    </p:spTree>
    <p:extLst>
      <p:ext uri="{BB962C8B-B14F-4D97-AF65-F5344CB8AC3E}">
        <p14:creationId xmlns:p14="http://schemas.microsoft.com/office/powerpoint/2010/main" val="1783424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1"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5</a:t>
            </a:fld>
            <a:endParaRPr lang="fr-FR"/>
          </a:p>
        </p:txBody>
      </p:sp>
    </p:spTree>
    <p:extLst>
      <p:ext uri="{BB962C8B-B14F-4D97-AF65-F5344CB8AC3E}">
        <p14:creationId xmlns:p14="http://schemas.microsoft.com/office/powerpoint/2010/main" val="1149893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1"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6</a:t>
            </a:fld>
            <a:endParaRPr lang="fr-FR"/>
          </a:p>
        </p:txBody>
      </p:sp>
    </p:spTree>
    <p:extLst>
      <p:ext uri="{BB962C8B-B14F-4D97-AF65-F5344CB8AC3E}">
        <p14:creationId xmlns:p14="http://schemas.microsoft.com/office/powerpoint/2010/main" val="171043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Passing to the class diagramme </a:t>
            </a:r>
            <a:r>
              <a:rPr lang="fr-FR" sz="1200" b="1" i="0" kern="1200" dirty="0" err="1">
                <a:solidFill>
                  <a:schemeClr val="tx1"/>
                </a:solidFill>
                <a:effectLst/>
                <a:latin typeface="+mn-lt"/>
                <a:ea typeface="+mn-ea"/>
                <a:cs typeface="+mn-cs"/>
              </a:rPr>
              <a:t>we</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added</a:t>
            </a:r>
            <a:r>
              <a:rPr lang="fr-FR" sz="1200" b="1" i="0" kern="1200" dirty="0">
                <a:solidFill>
                  <a:schemeClr val="tx1"/>
                </a:solidFill>
                <a:effectLst/>
                <a:latin typeface="+mn-lt"/>
                <a:ea typeface="+mn-ea"/>
                <a:cs typeface="+mn-cs"/>
              </a:rPr>
              <a:t> the</a:t>
            </a:r>
          </a:p>
          <a:p>
            <a:r>
              <a:rPr lang="fr-FR" sz="1200" b="1" i="0" kern="1200" dirty="0">
                <a:solidFill>
                  <a:schemeClr val="tx1"/>
                </a:solidFill>
                <a:effectLst/>
                <a:latin typeface="+mn-lt"/>
                <a:ea typeface="+mn-ea"/>
                <a:cs typeface="+mn-cs"/>
              </a:rPr>
              <a:t>-&gt;BUS Portfolio </a:t>
            </a:r>
            <a:r>
              <a:rPr lang="fr-FR" sz="1200" b="1" i="0" kern="1200" dirty="0" err="1">
                <a:solidFill>
                  <a:schemeClr val="tx1"/>
                </a:solidFill>
                <a:effectLst/>
                <a:latin typeface="+mn-lt"/>
                <a:ea typeface="+mn-ea"/>
                <a:cs typeface="+mn-cs"/>
              </a:rPr>
              <a:t>contains</a:t>
            </a:r>
            <a:r>
              <a:rPr lang="fr-FR" sz="1200" b="1" i="0" kern="1200" dirty="0">
                <a:solidFill>
                  <a:schemeClr val="tx1"/>
                </a:solidFill>
                <a:effectLst/>
                <a:latin typeface="+mn-lt"/>
                <a:ea typeface="+mn-ea"/>
                <a:cs typeface="+mn-cs"/>
              </a:rPr>
              <a:t> the </a:t>
            </a:r>
            <a:r>
              <a:rPr lang="fr-FR" sz="1200" b="1" i="0" kern="1200" dirty="0" err="1">
                <a:solidFill>
                  <a:schemeClr val="tx1"/>
                </a:solidFill>
                <a:effectLst/>
                <a:latin typeface="+mn-lt"/>
                <a:ea typeface="+mn-ea"/>
                <a:cs typeface="+mn-cs"/>
              </a:rPr>
              <a:t>function</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retrive</a:t>
            </a:r>
            <a:r>
              <a:rPr lang="fr-FR" sz="1200" b="1" i="0" kern="1200" dirty="0">
                <a:solidFill>
                  <a:schemeClr val="tx1"/>
                </a:solidFill>
                <a:effectLst/>
                <a:latin typeface="+mn-lt"/>
                <a:ea typeface="+mn-ea"/>
                <a:cs typeface="+mn-cs"/>
              </a:rPr>
              <a:t> buses  retournes a </a:t>
            </a:r>
            <a:r>
              <a:rPr lang="fr-FR" sz="1200" b="1" i="0" kern="1200" dirty="0" err="1">
                <a:solidFill>
                  <a:schemeClr val="tx1"/>
                </a:solidFill>
                <a:effectLst/>
                <a:latin typeface="+mn-lt"/>
                <a:ea typeface="+mn-ea"/>
                <a:cs typeface="+mn-cs"/>
              </a:rPr>
              <a:t>list</a:t>
            </a:r>
            <a:r>
              <a:rPr lang="fr-FR" sz="1200" b="1" i="0" kern="1200" dirty="0">
                <a:solidFill>
                  <a:schemeClr val="tx1"/>
                </a:solidFill>
                <a:effectLst/>
                <a:latin typeface="+mn-lt"/>
                <a:ea typeface="+mn-ea"/>
                <a:cs typeface="+mn-cs"/>
              </a:rPr>
              <a:t> of buses </a:t>
            </a:r>
          </a:p>
          <a:p>
            <a:r>
              <a:rPr lang="fr-FR" sz="1200" b="1" i="0" kern="1200" dirty="0">
                <a:solidFill>
                  <a:schemeClr val="tx1"/>
                </a:solidFill>
                <a:effectLst/>
                <a:latin typeface="+mn-lt"/>
                <a:ea typeface="+mn-ea"/>
                <a:cs typeface="+mn-cs"/>
              </a:rPr>
              <a:t>-&gt; STATION portfolio </a:t>
            </a:r>
            <a:r>
              <a:rPr lang="fr-FR" sz="1200" b="1" i="0" kern="1200" dirty="0" err="1">
                <a:solidFill>
                  <a:schemeClr val="tx1"/>
                </a:solidFill>
                <a:effectLst/>
                <a:latin typeface="+mn-lt"/>
                <a:ea typeface="+mn-ea"/>
                <a:cs typeface="+mn-cs"/>
              </a:rPr>
              <a:t>that</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contains</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also</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retrives</a:t>
            </a:r>
            <a:r>
              <a:rPr lang="fr-FR" sz="1200" b="1" i="0" kern="1200" dirty="0">
                <a:solidFill>
                  <a:schemeClr val="tx1"/>
                </a:solidFill>
                <a:effectLst/>
                <a:latin typeface="+mn-lt"/>
                <a:ea typeface="+mn-ea"/>
                <a:cs typeface="+mn-cs"/>
              </a:rPr>
              <a:t> stations </a:t>
            </a:r>
            <a:r>
              <a:rPr lang="fr-FR" sz="1200" b="1" i="0" kern="1200" dirty="0" err="1">
                <a:solidFill>
                  <a:schemeClr val="tx1"/>
                </a:solidFill>
                <a:effectLst/>
                <a:latin typeface="+mn-lt"/>
                <a:ea typeface="+mn-ea"/>
                <a:cs typeface="+mn-cs"/>
              </a:rPr>
              <a:t>that</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returns</a:t>
            </a:r>
            <a:r>
              <a:rPr lang="fr-FR" sz="1200" b="1" i="0" kern="1200" dirty="0">
                <a:solidFill>
                  <a:schemeClr val="tx1"/>
                </a:solidFill>
                <a:effectLst/>
                <a:latin typeface="+mn-lt"/>
                <a:ea typeface="+mn-ea"/>
                <a:cs typeface="+mn-cs"/>
              </a:rPr>
              <a:t> a </a:t>
            </a:r>
            <a:r>
              <a:rPr lang="fr-FR" sz="1200" b="1" i="0" kern="1200" dirty="0" err="1">
                <a:solidFill>
                  <a:schemeClr val="tx1"/>
                </a:solidFill>
                <a:effectLst/>
                <a:latin typeface="+mn-lt"/>
                <a:ea typeface="+mn-ea"/>
                <a:cs typeface="+mn-cs"/>
              </a:rPr>
              <a:t>list</a:t>
            </a:r>
            <a:r>
              <a:rPr lang="fr-FR" sz="1200" b="1" i="0" kern="1200" dirty="0">
                <a:solidFill>
                  <a:schemeClr val="tx1"/>
                </a:solidFill>
                <a:effectLst/>
                <a:latin typeface="+mn-lt"/>
                <a:ea typeface="+mn-ea"/>
                <a:cs typeface="+mn-cs"/>
              </a:rPr>
              <a:t> of stations </a:t>
            </a:r>
          </a:p>
          <a:p>
            <a:r>
              <a:rPr lang="fr-FR" sz="1200" b="1" i="0" kern="1200" dirty="0">
                <a:solidFill>
                  <a:schemeClr val="tx1"/>
                </a:solidFill>
                <a:effectLst/>
                <a:latin typeface="+mn-lt"/>
                <a:ea typeface="+mn-ea"/>
                <a:cs typeface="+mn-cs"/>
              </a:rPr>
              <a:t>Driver , </a:t>
            </a:r>
            <a:r>
              <a:rPr lang="fr-FR" sz="1200" b="1" i="0" kern="1200" dirty="0" err="1">
                <a:solidFill>
                  <a:schemeClr val="tx1"/>
                </a:solidFill>
                <a:effectLst/>
                <a:latin typeface="+mn-lt"/>
                <a:ea typeface="+mn-ea"/>
                <a:cs typeface="+mn-cs"/>
              </a:rPr>
              <a:t>journey</a:t>
            </a:r>
            <a:r>
              <a:rPr lang="fr-FR" sz="1200" b="1" i="0" kern="1200" dirty="0">
                <a:solidFill>
                  <a:schemeClr val="tx1"/>
                </a:solidFill>
                <a:effectLst/>
                <a:latin typeface="+mn-lt"/>
                <a:ea typeface="+mn-ea"/>
                <a:cs typeface="+mn-cs"/>
              </a:rPr>
              <a:t>, stations, portfolio, stops bye, start, </a:t>
            </a:r>
            <a:r>
              <a:rPr lang="fr-FR" sz="1200" b="1" i="0" kern="1200" dirty="0" err="1">
                <a:solidFill>
                  <a:schemeClr val="tx1"/>
                </a:solidFill>
                <a:effectLst/>
                <a:latin typeface="+mn-lt"/>
                <a:ea typeface="+mn-ea"/>
                <a:cs typeface="+mn-cs"/>
              </a:rPr>
              <a:t>arrival</a:t>
            </a:r>
            <a:r>
              <a:rPr lang="fr-FR" sz="1200" b="1" i="0" kern="1200" dirty="0">
                <a:solidFill>
                  <a:schemeClr val="tx1"/>
                </a:solidFill>
                <a:effectLst/>
                <a:latin typeface="+mn-lt"/>
                <a:ea typeface="+mn-ea"/>
                <a:cs typeface="+mn-cs"/>
              </a:rPr>
              <a:t>, </a:t>
            </a:r>
          </a:p>
          <a:p>
            <a:endParaRPr lang="fr-FR" sz="1200" b="1"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7</a:t>
            </a:fld>
            <a:endParaRPr lang="fr-FR"/>
          </a:p>
        </p:txBody>
      </p:sp>
    </p:spTree>
    <p:extLst>
      <p:ext uri="{BB962C8B-B14F-4D97-AF65-F5344CB8AC3E}">
        <p14:creationId xmlns:p14="http://schemas.microsoft.com/office/powerpoint/2010/main" val="1235503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r>
              <a:rPr lang="en-US" sz="1200" b="0" i="0" dirty="0">
                <a:solidFill>
                  <a:srgbClr val="0D0D0D"/>
                </a:solidFill>
                <a:effectLst/>
                <a:highlight>
                  <a:srgbClr val="FFFFFF"/>
                </a:highlight>
                <a:latin typeface="Söhne"/>
              </a:rPr>
            </a:br>
            <a:r>
              <a:rPr lang="en-US" sz="1200" b="1" i="0" dirty="0">
                <a:solidFill>
                  <a:srgbClr val="0D0D0D"/>
                </a:solidFill>
                <a:effectLst/>
                <a:highlight>
                  <a:srgbClr val="FFFFFF"/>
                </a:highlight>
                <a:latin typeface="Söhne"/>
              </a:rPr>
              <a:t>Graph Nodes:</a:t>
            </a:r>
            <a:endParaRPr lang="en-US" sz="1200" b="0" i="0" dirty="0">
              <a:solidFill>
                <a:srgbClr val="0D0D0D"/>
              </a:solidFill>
              <a:effectLst/>
              <a:highlight>
                <a:srgbClr val="FFFFFF"/>
              </a:highlight>
              <a:latin typeface="Söhne"/>
            </a:endParaRPr>
          </a:p>
          <a:p>
            <a:pPr algn="l"/>
            <a:r>
              <a:rPr lang="en-US" sz="1200" b="1" i="0" dirty="0">
                <a:solidFill>
                  <a:srgbClr val="0D0D0D"/>
                </a:solidFill>
                <a:effectLst/>
                <a:highlight>
                  <a:srgbClr val="FFFFFF"/>
                </a:highlight>
                <a:latin typeface="Söhne"/>
              </a:rPr>
              <a:t>Station Node:</a:t>
            </a:r>
            <a:r>
              <a:rPr lang="en-US" sz="1200" b="0" i="0" dirty="0">
                <a:solidFill>
                  <a:srgbClr val="0D0D0D"/>
                </a:solidFill>
                <a:effectLst/>
                <a:highlight>
                  <a:srgbClr val="FFFFFF"/>
                </a:highlight>
                <a:latin typeface="Söhne"/>
              </a:rPr>
              <a:t> </a:t>
            </a:r>
            <a:r>
              <a:rPr lang="en-US" sz="1200" b="1" i="0" dirty="0">
                <a:solidFill>
                  <a:srgbClr val="0D0D0D"/>
                </a:solidFill>
                <a:effectLst/>
                <a:highlight>
                  <a:srgbClr val="FFFFFF"/>
                </a:highlight>
                <a:latin typeface="Söhne"/>
              </a:rPr>
              <a:t>This node represents a station in our travel ticket reservation system. It is defined by the following attributes:</a:t>
            </a:r>
          </a:p>
          <a:p>
            <a:pPr algn="l"/>
            <a:endParaRPr lang="en-US" sz="1200" b="1" i="0" dirty="0">
              <a:solidFill>
                <a:srgbClr val="0D0D0D"/>
              </a:solidFill>
              <a:effectLst/>
              <a:highlight>
                <a:srgbClr val="FFFFFF"/>
              </a:highlight>
              <a:latin typeface="Söhne"/>
            </a:endParaRPr>
          </a:p>
          <a:p>
            <a:pPr algn="l"/>
            <a:r>
              <a:rPr lang="en-US" sz="1200" b="1" i="0" dirty="0">
                <a:solidFill>
                  <a:srgbClr val="0D0D0D"/>
                </a:solidFill>
                <a:effectLst/>
                <a:highlight>
                  <a:srgbClr val="FFFFFF"/>
                </a:highlight>
                <a:latin typeface="Söhne"/>
              </a:rPr>
              <a:t>Bus Node:</a:t>
            </a:r>
            <a:r>
              <a:rPr lang="en-US" sz="1200" b="0" i="0" dirty="0">
                <a:solidFill>
                  <a:srgbClr val="0D0D0D"/>
                </a:solidFill>
                <a:effectLst/>
                <a:highlight>
                  <a:srgbClr val="FFFFFF"/>
                </a:highlight>
                <a:latin typeface="Söhne"/>
              </a:rPr>
              <a:t> </a:t>
            </a:r>
            <a:r>
              <a:rPr lang="en-US" sz="1200" b="1" i="0" dirty="0">
                <a:solidFill>
                  <a:srgbClr val="0D0D0D"/>
                </a:solidFill>
                <a:effectLst/>
                <a:highlight>
                  <a:srgbClr val="FFFFFF"/>
                </a:highlight>
                <a:latin typeface="Söhne"/>
              </a:rPr>
              <a:t>This node represents a bus in our system. It is characterized by the following attributes:</a:t>
            </a:r>
          </a:p>
          <a:p>
            <a:pPr algn="l">
              <a:buFont typeface="Arial" panose="020B0604020202020204" pitchFamily="34" charset="0"/>
              <a:buNone/>
            </a:pPr>
            <a:br>
              <a:rPr lang="fr-FR" sz="1200" b="1" dirty="0"/>
            </a:br>
            <a:endParaRPr lang="fr-F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8</a:t>
            </a:fld>
            <a:endParaRPr lang="fr-FR"/>
          </a:p>
        </p:txBody>
      </p:sp>
    </p:spTree>
    <p:extLst>
      <p:ext uri="{BB962C8B-B14F-4D97-AF65-F5344CB8AC3E}">
        <p14:creationId xmlns:p14="http://schemas.microsoft.com/office/powerpoint/2010/main" val="1996955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200" i="0" dirty="0">
                <a:solidFill>
                  <a:srgbClr val="0D0D0D"/>
                </a:solidFill>
                <a:effectLst/>
                <a:highlight>
                  <a:srgbClr val="FFFFFF"/>
                </a:highlight>
                <a:latin typeface="Söhne"/>
              </a:rPr>
              <a:t>Descending , Ascending </a:t>
            </a:r>
          </a:p>
        </p:txBody>
      </p:sp>
      <p:sp>
        <p:nvSpPr>
          <p:cNvPr id="4" name="Espace réservé du numéro de diapositive 3"/>
          <p:cNvSpPr>
            <a:spLocks noGrp="1"/>
          </p:cNvSpPr>
          <p:nvPr>
            <p:ph type="sldNum" sz="quarter" idx="5"/>
          </p:nvPr>
        </p:nvSpPr>
        <p:spPr/>
        <p:txBody>
          <a:bodyPr/>
          <a:lstStyle/>
          <a:p>
            <a:fld id="{BABAEDD9-9687-4794-B0CB-7FF659C852EC}" type="slidenum">
              <a:rPr lang="fr-FR" smtClean="0"/>
              <a:t>9</a:t>
            </a:fld>
            <a:endParaRPr lang="fr-FR"/>
          </a:p>
        </p:txBody>
      </p:sp>
    </p:spTree>
    <p:extLst>
      <p:ext uri="{BB962C8B-B14F-4D97-AF65-F5344CB8AC3E}">
        <p14:creationId xmlns:p14="http://schemas.microsoft.com/office/powerpoint/2010/main" val="3925178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3068316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1583456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2121280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17326" y="2433937"/>
            <a:ext cx="11557348" cy="853492"/>
          </a:xfrm>
        </p:spPr>
        <p:txBody>
          <a:bodyPr anchor="b">
            <a:normAutofit/>
          </a:bodyPr>
          <a:lstStyle>
            <a:lvl1pPr>
              <a:defRPr sz="4000"/>
            </a:lvl1pPr>
          </a:lstStyle>
          <a:p>
            <a:r>
              <a:rPr kumimoji="1" lang="en-US" altLang="ja-JP" dirty="0"/>
              <a:t>Presentation Title</a:t>
            </a:r>
            <a:endParaRPr kumimoji="1" lang="ja-JP" altLang="en-US" dirty="0"/>
          </a:p>
        </p:txBody>
      </p:sp>
      <p:sp>
        <p:nvSpPr>
          <p:cNvPr id="9" name="正方形/長方形 8"/>
          <p:cNvSpPr/>
          <p:nvPr userDrawn="1"/>
        </p:nvSpPr>
        <p:spPr>
          <a:xfrm>
            <a:off x="5447536" y="3383372"/>
            <a:ext cx="432048" cy="480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5879584" y="3383372"/>
            <a:ext cx="432048" cy="48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6312416" y="3383372"/>
            <a:ext cx="432048" cy="480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2"/>
          <p:cNvSpPr>
            <a:spLocks noGrp="1"/>
          </p:cNvSpPr>
          <p:nvPr userDrawn="1">
            <p:ph type="body" sz="quarter" idx="13" hasCustomPrompt="1"/>
          </p:nvPr>
        </p:nvSpPr>
        <p:spPr>
          <a:xfrm>
            <a:off x="2133600" y="3565017"/>
            <a:ext cx="7924800" cy="498098"/>
          </a:xfrm>
        </p:spPr>
        <p:txBody>
          <a:bodyPr anchor="t">
            <a:noAutofit/>
          </a:bodyPr>
          <a:lstStyle>
            <a:lvl1pPr algn="ctr">
              <a:lnSpc>
                <a:spcPct val="100000"/>
              </a:lnSpc>
              <a:spcBef>
                <a:spcPts val="0"/>
              </a:spcBef>
              <a:defRPr sz="1867"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2133600" y="5521118"/>
            <a:ext cx="7924800" cy="1103501"/>
          </a:xfrm>
        </p:spPr>
        <p:txBody>
          <a:bodyPr anchor="b">
            <a:normAutofit/>
          </a:bodyPr>
          <a:lstStyle>
            <a:lvl1pPr algn="ctr">
              <a:spcBef>
                <a:spcPts val="0"/>
              </a:spcBef>
              <a:defRPr sz="1333"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0633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9" grpId="1" animBg="1"/>
      <p:bldP spid="10" grpId="0" animBg="1"/>
      <p:bldP spid="10" grpId="1" animBg="1"/>
      <p:bldP spid="11" grpId="0" animBg="1"/>
      <p:bldP spid="11" grpId="1"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imp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17326" y="2433937"/>
            <a:ext cx="11557348" cy="853492"/>
          </a:xfrm>
        </p:spPr>
        <p:txBody>
          <a:bodyPr anchor="b">
            <a:normAutofit/>
          </a:bodyPr>
          <a:lstStyle>
            <a:lvl1pPr>
              <a:defRPr sz="4000"/>
            </a:lvl1pPr>
          </a:lstStyle>
          <a:p>
            <a:r>
              <a:rPr kumimoji="1" lang="en-US" altLang="ja-JP" dirty="0"/>
              <a:t>Presentation Title</a:t>
            </a:r>
            <a:endParaRPr kumimoji="1" lang="ja-JP" altLang="en-US" dirty="0"/>
          </a:p>
        </p:txBody>
      </p:sp>
      <p:sp>
        <p:nvSpPr>
          <p:cNvPr id="9" name="正方形/長方形 8"/>
          <p:cNvSpPr/>
          <p:nvPr userDrawn="1"/>
        </p:nvSpPr>
        <p:spPr>
          <a:xfrm>
            <a:off x="5447536" y="3383372"/>
            <a:ext cx="432048" cy="480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5879584" y="3383372"/>
            <a:ext cx="432048" cy="48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6312416" y="3383372"/>
            <a:ext cx="432048" cy="480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2"/>
          <p:cNvSpPr>
            <a:spLocks noGrp="1"/>
          </p:cNvSpPr>
          <p:nvPr userDrawn="1">
            <p:ph type="body" sz="quarter" idx="13" hasCustomPrompt="1"/>
          </p:nvPr>
        </p:nvSpPr>
        <p:spPr>
          <a:xfrm>
            <a:off x="2133600" y="3565017"/>
            <a:ext cx="7924800" cy="498098"/>
          </a:xfrm>
        </p:spPr>
        <p:txBody>
          <a:bodyPr anchor="t">
            <a:noAutofit/>
          </a:bodyPr>
          <a:lstStyle>
            <a:lvl1pPr algn="ctr">
              <a:lnSpc>
                <a:spcPct val="100000"/>
              </a:lnSpc>
              <a:spcBef>
                <a:spcPts val="0"/>
              </a:spcBef>
              <a:defRPr sz="1867"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2133600" y="5521118"/>
            <a:ext cx="7924800" cy="1103501"/>
          </a:xfrm>
        </p:spPr>
        <p:txBody>
          <a:bodyPr anchor="b">
            <a:normAutofit/>
          </a:bodyPr>
          <a:lstStyle>
            <a:lvl1pPr algn="ctr">
              <a:spcBef>
                <a:spcPts val="0"/>
              </a:spcBef>
              <a:defRPr sz="1333"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7121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9" grpId="1" animBg="1"/>
      <p:bldP spid="10" grpId="0" animBg="1"/>
      <p:bldP spid="10" grpId="1" animBg="1"/>
      <p:bldP spid="11" grpId="0" animBg="1"/>
      <p:bldP spid="11" grpId="1"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正方形/長方形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3"/>
          <p:cNvSpPr/>
          <p:nvPr userDrawn="1"/>
        </p:nvSpPr>
        <p:spPr>
          <a:xfrm rot="10800000">
            <a:off x="9673770" y="-9678"/>
            <a:ext cx="4073676" cy="686767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16" name="正方形/長方形 3"/>
          <p:cNvSpPr/>
          <p:nvPr userDrawn="1"/>
        </p:nvSpPr>
        <p:spPr>
          <a:xfrm>
            <a:off x="-1325637" y="0"/>
            <a:ext cx="6507237" cy="68773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4" name="正方形/長方形 3"/>
          <p:cNvSpPr/>
          <p:nvPr userDrawn="1"/>
        </p:nvSpPr>
        <p:spPr>
          <a:xfrm>
            <a:off x="5848047" y="0"/>
            <a:ext cx="6541105" cy="687735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13" name="正方形/長方形 3"/>
          <p:cNvSpPr/>
          <p:nvPr userDrawn="1"/>
        </p:nvSpPr>
        <p:spPr>
          <a:xfrm rot="10800000">
            <a:off x="3166533" y="1"/>
            <a:ext cx="4073676" cy="6867677"/>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14" name="正方形/長方形 3"/>
          <p:cNvSpPr/>
          <p:nvPr userDrawn="1"/>
        </p:nvSpPr>
        <p:spPr>
          <a:xfrm rot="10800000">
            <a:off x="5954484" y="-29033"/>
            <a:ext cx="6337905" cy="6887033"/>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5" name="直角三角形 4"/>
          <p:cNvSpPr/>
          <p:nvPr userDrawn="1"/>
        </p:nvSpPr>
        <p:spPr>
          <a:xfrm rot="5400000">
            <a:off x="2637436" y="-2697764"/>
            <a:ext cx="6943741" cy="1229238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直角三角形 18"/>
          <p:cNvSpPr/>
          <p:nvPr userDrawn="1"/>
        </p:nvSpPr>
        <p:spPr>
          <a:xfrm rot="16200000">
            <a:off x="2652484" y="-2657323"/>
            <a:ext cx="6887034" cy="1219200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直角三角形 25"/>
          <p:cNvSpPr/>
          <p:nvPr userDrawn="1"/>
        </p:nvSpPr>
        <p:spPr>
          <a:xfrm rot="5400000">
            <a:off x="2645557" y="-2699321"/>
            <a:ext cx="6928710" cy="1226577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直角三角形 26"/>
          <p:cNvSpPr/>
          <p:nvPr userDrawn="1"/>
        </p:nvSpPr>
        <p:spPr>
          <a:xfrm rot="16200000">
            <a:off x="2652483" y="-2667000"/>
            <a:ext cx="6887034" cy="1219200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直角三角形 27"/>
          <p:cNvSpPr/>
          <p:nvPr userDrawn="1"/>
        </p:nvSpPr>
        <p:spPr>
          <a:xfrm rot="5400000">
            <a:off x="2591158" y="-2688984"/>
            <a:ext cx="6954674" cy="1231174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直角三角形 28"/>
          <p:cNvSpPr/>
          <p:nvPr userDrawn="1"/>
        </p:nvSpPr>
        <p:spPr>
          <a:xfrm rot="16200000">
            <a:off x="2652483" y="-2667000"/>
            <a:ext cx="6887034" cy="1219200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正方形/長方形 29"/>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タイトル 1"/>
          <p:cNvSpPr>
            <a:spLocks noGrp="1"/>
          </p:cNvSpPr>
          <p:nvPr>
            <p:ph type="title" hasCustomPrompt="1"/>
          </p:nvPr>
        </p:nvSpPr>
        <p:spPr>
          <a:xfrm>
            <a:off x="317326" y="2433937"/>
            <a:ext cx="11557348" cy="853492"/>
          </a:xfrm>
        </p:spPr>
        <p:txBody>
          <a:bodyPr anchor="b">
            <a:normAutofit/>
          </a:bodyPr>
          <a:lstStyle>
            <a:lvl1pPr>
              <a:defRPr sz="4000"/>
            </a:lvl1pPr>
          </a:lstStyle>
          <a:p>
            <a:r>
              <a:rPr kumimoji="1" lang="en-US" altLang="ja-JP" dirty="0"/>
              <a:t>Presentation Title</a:t>
            </a:r>
            <a:endParaRPr kumimoji="1" lang="ja-JP" altLang="en-US" dirty="0"/>
          </a:p>
        </p:txBody>
      </p:sp>
      <p:sp>
        <p:nvSpPr>
          <p:cNvPr id="32" name="正方形/長方形 31"/>
          <p:cNvSpPr/>
          <p:nvPr userDrawn="1"/>
        </p:nvSpPr>
        <p:spPr>
          <a:xfrm>
            <a:off x="5447536" y="3383372"/>
            <a:ext cx="432048" cy="480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正方形/長方形 32"/>
          <p:cNvSpPr/>
          <p:nvPr userDrawn="1"/>
        </p:nvSpPr>
        <p:spPr>
          <a:xfrm>
            <a:off x="5879584" y="3383372"/>
            <a:ext cx="432048" cy="48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正方形/長方形 33"/>
          <p:cNvSpPr/>
          <p:nvPr userDrawn="1"/>
        </p:nvSpPr>
        <p:spPr>
          <a:xfrm>
            <a:off x="6312416" y="3383372"/>
            <a:ext cx="432048" cy="480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12"/>
          <p:cNvSpPr>
            <a:spLocks noGrp="1"/>
          </p:cNvSpPr>
          <p:nvPr>
            <p:ph type="body" sz="quarter" idx="13" hasCustomPrompt="1"/>
          </p:nvPr>
        </p:nvSpPr>
        <p:spPr>
          <a:xfrm>
            <a:off x="2133600" y="3565017"/>
            <a:ext cx="7924800" cy="498098"/>
          </a:xfrm>
        </p:spPr>
        <p:txBody>
          <a:bodyPr anchor="t">
            <a:noAutofit/>
          </a:bodyPr>
          <a:lstStyle>
            <a:lvl1pPr algn="ctr">
              <a:lnSpc>
                <a:spcPct val="100000"/>
              </a:lnSpc>
              <a:spcBef>
                <a:spcPts val="0"/>
              </a:spcBef>
              <a:defRPr sz="1867"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2133600" y="5521118"/>
            <a:ext cx="7924800" cy="1103501"/>
          </a:xfrm>
        </p:spPr>
        <p:txBody>
          <a:bodyPr anchor="b">
            <a:normAutofit/>
          </a:bodyPr>
          <a:lstStyle>
            <a:lvl1pPr algn="ctr">
              <a:spcBef>
                <a:spcPts val="0"/>
              </a:spcBef>
              <a:defRPr sz="1333"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4589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0"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0"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1"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1"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1"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1"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1"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2"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2"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2"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2"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2"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6" grpId="0" animBg="1"/>
      <p:bldP spid="16" grpId="1" animBg="1"/>
      <p:bldP spid="16" grpId="2" animBg="1"/>
      <p:bldP spid="4" grpId="0" animBg="1"/>
      <p:bldP spid="4" grpId="1" animBg="1"/>
      <p:bldP spid="4" grpId="2" animBg="1"/>
      <p:bldP spid="13" grpId="0" animBg="1"/>
      <p:bldP spid="13" grpId="1" animBg="1"/>
      <p:bldP spid="13" grpId="2" animBg="1"/>
      <p:bldP spid="14" grpId="0" animBg="1"/>
      <p:bldP spid="14" grpId="1" animBg="1"/>
      <p:bldP spid="14" grpId="2"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17326" y="2433937"/>
            <a:ext cx="11557348" cy="853492"/>
          </a:xfrm>
        </p:spPr>
        <p:txBody>
          <a:bodyPr anchor="b">
            <a:normAutofit/>
          </a:bodyPr>
          <a:lstStyle>
            <a:lvl1pPr>
              <a:defRPr sz="4000"/>
            </a:lvl1pPr>
          </a:lstStyle>
          <a:p>
            <a:r>
              <a:rPr kumimoji="1" lang="en-US" altLang="ja-JP" dirty="0"/>
              <a:t>Presentation Title</a:t>
            </a:r>
            <a:endParaRPr kumimoji="1" lang="ja-JP" altLang="en-US" dirty="0"/>
          </a:p>
        </p:txBody>
      </p:sp>
      <p:sp>
        <p:nvSpPr>
          <p:cNvPr id="9" name="正方形/長方形 8"/>
          <p:cNvSpPr/>
          <p:nvPr userDrawn="1"/>
        </p:nvSpPr>
        <p:spPr>
          <a:xfrm>
            <a:off x="5447536" y="3383372"/>
            <a:ext cx="432048" cy="480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5879584" y="3383372"/>
            <a:ext cx="432048" cy="48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6312416" y="3383372"/>
            <a:ext cx="432048" cy="480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2"/>
          <p:cNvSpPr>
            <a:spLocks noGrp="1"/>
          </p:cNvSpPr>
          <p:nvPr userDrawn="1">
            <p:ph type="body" sz="quarter" idx="13" hasCustomPrompt="1"/>
          </p:nvPr>
        </p:nvSpPr>
        <p:spPr>
          <a:xfrm>
            <a:off x="2133600" y="3565017"/>
            <a:ext cx="7924800" cy="498098"/>
          </a:xfrm>
        </p:spPr>
        <p:txBody>
          <a:bodyPr anchor="t">
            <a:noAutofit/>
          </a:bodyPr>
          <a:lstStyle>
            <a:lvl1pPr algn="ctr">
              <a:lnSpc>
                <a:spcPct val="100000"/>
              </a:lnSpc>
              <a:spcBef>
                <a:spcPts val="0"/>
              </a:spcBef>
              <a:defRPr sz="1867"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15" name="テキスト プレースホルダー 12"/>
          <p:cNvSpPr>
            <a:spLocks noGrp="1"/>
          </p:cNvSpPr>
          <p:nvPr userDrawn="1">
            <p:ph type="body" sz="quarter" idx="12" hasCustomPrompt="1"/>
          </p:nvPr>
        </p:nvSpPr>
        <p:spPr>
          <a:xfrm>
            <a:off x="2133600" y="5521118"/>
            <a:ext cx="7924800" cy="1103501"/>
          </a:xfrm>
        </p:spPr>
        <p:txBody>
          <a:bodyPr anchor="b">
            <a:normAutofit/>
          </a:bodyPr>
          <a:lstStyle>
            <a:lvl1pPr algn="ctr">
              <a:spcBef>
                <a:spcPts val="0"/>
              </a:spcBef>
              <a:defRPr sz="1333"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116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250"/>
                            </p:stCondLst>
                            <p:childTnLst>
                              <p:par>
                                <p:cTn id="22" presetID="2" presetClass="entr" presetSubtype="4" decel="10000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832153" y="0"/>
            <a:ext cx="4267201" cy="6858000"/>
          </a:xfrm>
          <a:solidFill>
            <a:schemeClr val="accent1">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70110" y="1283566"/>
            <a:ext cx="3791285" cy="2898721"/>
          </a:xfrm>
          <a:noFill/>
        </p:spPr>
        <p:txBody>
          <a:bodyPr anchor="b">
            <a:noAutofit/>
          </a:bodyPr>
          <a:lstStyle>
            <a:lvl1pPr algn="ctr">
              <a:lnSpc>
                <a:spcPct val="100000"/>
              </a:lnSpc>
              <a:spcBef>
                <a:spcPts val="0"/>
              </a:spcBef>
              <a:defRPr sz="20001">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70110" y="4069976"/>
            <a:ext cx="3791285" cy="807577"/>
          </a:xfrm>
          <a:noFill/>
        </p:spPr>
        <p:txBody>
          <a:bodyPr anchor="t">
            <a:noAutofit/>
          </a:bodyPr>
          <a:lstStyle>
            <a:lvl1pPr algn="ctr">
              <a:lnSpc>
                <a:spcPct val="100000"/>
              </a:lnSpc>
              <a:spcBef>
                <a:spcPts val="0"/>
              </a:spcBef>
              <a:defRPr sz="2933">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5963353" y="6425933"/>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5531353" y="5993867"/>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5099353" y="5561800"/>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5099353" y="6425933"/>
            <a:ext cx="432000" cy="432067"/>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92167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7045795" y="0"/>
            <a:ext cx="4267201" cy="6858000"/>
          </a:xfrm>
          <a:solidFill>
            <a:schemeClr val="accent2">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7283752" y="1283566"/>
            <a:ext cx="3791285" cy="2898721"/>
          </a:xfrm>
          <a:noFill/>
        </p:spPr>
        <p:txBody>
          <a:bodyPr anchor="b">
            <a:noAutofit/>
          </a:bodyPr>
          <a:lstStyle>
            <a:lvl1pPr algn="ctr">
              <a:lnSpc>
                <a:spcPct val="100000"/>
              </a:lnSpc>
              <a:spcBef>
                <a:spcPts val="0"/>
              </a:spcBef>
              <a:defRPr sz="20001">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7283752" y="4069976"/>
            <a:ext cx="3791285" cy="807577"/>
          </a:xfrm>
          <a:noFill/>
        </p:spPr>
        <p:txBody>
          <a:bodyPr anchor="t">
            <a:noAutofit/>
          </a:bodyPr>
          <a:lstStyle>
            <a:lvl1pPr algn="ctr">
              <a:lnSpc>
                <a:spcPct val="100000"/>
              </a:lnSpc>
              <a:spcBef>
                <a:spcPts val="0"/>
              </a:spcBef>
              <a:defRPr sz="2933">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6613795" y="6425933"/>
            <a:ext cx="432000" cy="432067"/>
          </a:xfrm>
          <a:solidFill>
            <a:schemeClr val="accent2">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6181795" y="5993867"/>
            <a:ext cx="432000" cy="432067"/>
          </a:xfrm>
          <a:solidFill>
            <a:schemeClr val="accent2">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6613795" y="5561800"/>
            <a:ext cx="432000" cy="432067"/>
          </a:xfrm>
          <a:solidFill>
            <a:schemeClr val="accent2">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5749795" y="6425933"/>
            <a:ext cx="432000" cy="432067"/>
          </a:xfrm>
          <a:solidFill>
            <a:schemeClr val="accent2">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09739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832153" y="0"/>
            <a:ext cx="4267201" cy="6858000"/>
          </a:xfrm>
          <a:solidFill>
            <a:schemeClr val="accent3">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70110" y="1283566"/>
            <a:ext cx="3791285" cy="2898721"/>
          </a:xfrm>
          <a:noFill/>
        </p:spPr>
        <p:txBody>
          <a:bodyPr anchor="b">
            <a:noAutofit/>
          </a:bodyPr>
          <a:lstStyle>
            <a:lvl1pPr algn="ctr">
              <a:lnSpc>
                <a:spcPct val="100000"/>
              </a:lnSpc>
              <a:spcBef>
                <a:spcPts val="0"/>
              </a:spcBef>
              <a:defRPr sz="20001">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70110" y="4069976"/>
            <a:ext cx="3791285" cy="807577"/>
          </a:xfrm>
          <a:noFill/>
        </p:spPr>
        <p:txBody>
          <a:bodyPr anchor="t">
            <a:noAutofit/>
          </a:bodyPr>
          <a:lstStyle>
            <a:lvl1pPr algn="ctr">
              <a:lnSpc>
                <a:spcPct val="100000"/>
              </a:lnSpc>
              <a:spcBef>
                <a:spcPts val="0"/>
              </a:spcBef>
              <a:defRPr sz="2933">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5963353" y="6425933"/>
            <a:ext cx="432000" cy="432067"/>
          </a:xfrm>
          <a:solidFill>
            <a:schemeClr val="accent3">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5531353" y="5993867"/>
            <a:ext cx="432000" cy="432067"/>
          </a:xfrm>
          <a:solidFill>
            <a:schemeClr val="accent3">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5099353" y="5561800"/>
            <a:ext cx="432000" cy="432067"/>
          </a:xfrm>
          <a:solidFill>
            <a:schemeClr val="accent3">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5099353" y="6425933"/>
            <a:ext cx="432000" cy="432067"/>
          </a:xfrm>
          <a:solidFill>
            <a:schemeClr val="accent3">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65164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7045795" y="0"/>
            <a:ext cx="4267201" cy="6858000"/>
          </a:xfrm>
          <a:solidFill>
            <a:schemeClr val="accent4">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7283752" y="1283566"/>
            <a:ext cx="3791285" cy="2898721"/>
          </a:xfrm>
          <a:noFill/>
        </p:spPr>
        <p:txBody>
          <a:bodyPr anchor="b">
            <a:noAutofit/>
          </a:bodyPr>
          <a:lstStyle>
            <a:lvl1pPr algn="ctr">
              <a:lnSpc>
                <a:spcPct val="100000"/>
              </a:lnSpc>
              <a:spcBef>
                <a:spcPts val="0"/>
              </a:spcBef>
              <a:defRPr sz="20001">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7283752" y="4069976"/>
            <a:ext cx="3791285" cy="807577"/>
          </a:xfrm>
          <a:noFill/>
        </p:spPr>
        <p:txBody>
          <a:bodyPr anchor="t">
            <a:noAutofit/>
          </a:bodyPr>
          <a:lstStyle>
            <a:lvl1pPr algn="ctr">
              <a:lnSpc>
                <a:spcPct val="100000"/>
              </a:lnSpc>
              <a:spcBef>
                <a:spcPts val="0"/>
              </a:spcBef>
              <a:defRPr sz="2933">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6613795" y="6425933"/>
            <a:ext cx="432000" cy="432067"/>
          </a:xfrm>
          <a:solidFill>
            <a:schemeClr val="accent4">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6181795" y="5993867"/>
            <a:ext cx="432000" cy="432067"/>
          </a:xfrm>
          <a:solidFill>
            <a:schemeClr val="accent4">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6613795" y="5561800"/>
            <a:ext cx="432000" cy="432067"/>
          </a:xfrm>
          <a:solidFill>
            <a:schemeClr val="accent4">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5749795" y="6425933"/>
            <a:ext cx="432000" cy="432067"/>
          </a:xfrm>
          <a:solidFill>
            <a:schemeClr val="accent4">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858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3908107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832153" y="0"/>
            <a:ext cx="4267201" cy="6858000"/>
          </a:xfrm>
          <a:solidFill>
            <a:schemeClr val="accent5">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70110" y="1283566"/>
            <a:ext cx="3791285" cy="2898721"/>
          </a:xfrm>
          <a:noFill/>
        </p:spPr>
        <p:txBody>
          <a:bodyPr anchor="b">
            <a:noAutofit/>
          </a:bodyPr>
          <a:lstStyle>
            <a:lvl1pPr algn="ctr">
              <a:lnSpc>
                <a:spcPct val="100000"/>
              </a:lnSpc>
              <a:spcBef>
                <a:spcPts val="0"/>
              </a:spcBef>
              <a:defRPr sz="20001">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1070110" y="4069976"/>
            <a:ext cx="3791285" cy="807577"/>
          </a:xfrm>
          <a:noFill/>
        </p:spPr>
        <p:txBody>
          <a:bodyPr anchor="t">
            <a:noAutofit/>
          </a:bodyPr>
          <a:lstStyle>
            <a:lvl1pPr algn="ctr">
              <a:lnSpc>
                <a:spcPct val="100000"/>
              </a:lnSpc>
              <a:spcBef>
                <a:spcPts val="0"/>
              </a:spcBef>
              <a:defRPr sz="2933">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24" hasCustomPrompt="1"/>
          </p:nvPr>
        </p:nvSpPr>
        <p:spPr>
          <a:xfrm>
            <a:off x="5963353" y="6425933"/>
            <a:ext cx="432000" cy="432067"/>
          </a:xfrm>
          <a:solidFill>
            <a:schemeClr val="accent5">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25" hasCustomPrompt="1"/>
          </p:nvPr>
        </p:nvSpPr>
        <p:spPr>
          <a:xfrm>
            <a:off x="5531353" y="5993867"/>
            <a:ext cx="432000" cy="432067"/>
          </a:xfrm>
          <a:solidFill>
            <a:schemeClr val="accent5">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26" hasCustomPrompt="1"/>
          </p:nvPr>
        </p:nvSpPr>
        <p:spPr>
          <a:xfrm>
            <a:off x="5099353" y="5561800"/>
            <a:ext cx="432000" cy="432067"/>
          </a:xfrm>
          <a:solidFill>
            <a:schemeClr val="accent5">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27" hasCustomPrompt="1"/>
          </p:nvPr>
        </p:nvSpPr>
        <p:spPr>
          <a:xfrm>
            <a:off x="5099353" y="6425933"/>
            <a:ext cx="432000" cy="432067"/>
          </a:xfrm>
          <a:solidFill>
            <a:schemeClr val="accent5">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84501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2"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animBg="1">
        <p:tmplLst>
          <p:tmpl>
            <p:tnLst>
              <p:par>
                <p:cTn presetID="2" presetClass="entr" presetSubtype="6"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p:spPr>
        <p:txBody>
          <a:bodyPr/>
          <a:lstStyle>
            <a:lvl1pPr>
              <a:defRPr baseline="0"/>
            </a:lvl1pPr>
          </a:lstStyle>
          <a:p>
            <a:r>
              <a:rPr kumimoji="1" lang="en-US" altLang="ja-JP" dirty="0"/>
              <a:t>Add a full screen image</a:t>
            </a:r>
            <a:endParaRPr kumimoji="1" lang="ja-JP" altLang="en-US" dirty="0"/>
          </a:p>
        </p:txBody>
      </p:sp>
      <p:sp>
        <p:nvSpPr>
          <p:cNvPr id="6" name="テキスト プレースホルダー 5"/>
          <p:cNvSpPr>
            <a:spLocks noGrp="1"/>
          </p:cNvSpPr>
          <p:nvPr>
            <p:ph type="body" sz="quarter" idx="11" hasCustomPrompt="1"/>
          </p:nvPr>
        </p:nvSpPr>
        <p:spPr>
          <a:xfrm>
            <a:off x="7045795" y="0"/>
            <a:ext cx="4267201" cy="6858000"/>
          </a:xfrm>
          <a:solidFill>
            <a:schemeClr val="accent6">
              <a:alpha val="7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7283752" y="1283566"/>
            <a:ext cx="3791285" cy="2898721"/>
          </a:xfrm>
          <a:noFill/>
        </p:spPr>
        <p:txBody>
          <a:bodyPr anchor="b">
            <a:noAutofit/>
          </a:bodyPr>
          <a:lstStyle>
            <a:lvl1pPr algn="ctr">
              <a:lnSpc>
                <a:spcPct val="100000"/>
              </a:lnSpc>
              <a:spcBef>
                <a:spcPts val="0"/>
              </a:spcBef>
              <a:defRPr sz="20001">
                <a:solidFill>
                  <a:schemeClr val="bg1"/>
                </a:solidFill>
              </a:defRPr>
            </a:lvl1pPr>
          </a:lstStyle>
          <a:p>
            <a:pPr lvl="0"/>
            <a:r>
              <a:rPr kumimoji="1" lang="en-US" altLang="ja-JP" dirty="0"/>
              <a:t>0</a:t>
            </a:r>
            <a:endParaRPr kumimoji="1" lang="ja-JP" altLang="en-US" dirty="0"/>
          </a:p>
        </p:txBody>
      </p:sp>
      <p:sp>
        <p:nvSpPr>
          <p:cNvPr id="8" name="テキスト プレースホルダー 5"/>
          <p:cNvSpPr>
            <a:spLocks noGrp="1"/>
          </p:cNvSpPr>
          <p:nvPr>
            <p:ph type="body" sz="quarter" idx="13" hasCustomPrompt="1"/>
          </p:nvPr>
        </p:nvSpPr>
        <p:spPr>
          <a:xfrm>
            <a:off x="7283752" y="4069976"/>
            <a:ext cx="3791285" cy="807577"/>
          </a:xfrm>
          <a:noFill/>
        </p:spPr>
        <p:txBody>
          <a:bodyPr anchor="t">
            <a:noAutofit/>
          </a:bodyPr>
          <a:lstStyle>
            <a:lvl1pPr algn="ctr">
              <a:lnSpc>
                <a:spcPct val="100000"/>
              </a:lnSpc>
              <a:spcBef>
                <a:spcPts val="0"/>
              </a:spcBef>
              <a:defRPr sz="2933">
                <a:solidFill>
                  <a:schemeClr val="bg1"/>
                </a:solidFill>
              </a:defRPr>
            </a:lvl1pPr>
          </a:lstStyle>
          <a:p>
            <a:pPr lvl="0"/>
            <a:r>
              <a:rPr kumimoji="1" lang="en-US" altLang="ja-JP" dirty="0"/>
              <a:t>Section Name</a:t>
            </a:r>
            <a:endParaRPr kumimoji="1" lang="ja-JP" altLang="en-US" dirty="0"/>
          </a:p>
        </p:txBody>
      </p:sp>
      <p:sp>
        <p:nvSpPr>
          <p:cNvPr id="9" name="テキスト プレースホルダー 5"/>
          <p:cNvSpPr>
            <a:spLocks noGrp="1"/>
          </p:cNvSpPr>
          <p:nvPr>
            <p:ph type="body" sz="quarter" idx="16" hasCustomPrompt="1"/>
          </p:nvPr>
        </p:nvSpPr>
        <p:spPr>
          <a:xfrm>
            <a:off x="6613795" y="6425933"/>
            <a:ext cx="432000" cy="432067"/>
          </a:xfrm>
          <a:solidFill>
            <a:schemeClr val="accent6">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7" hasCustomPrompt="1"/>
          </p:nvPr>
        </p:nvSpPr>
        <p:spPr>
          <a:xfrm>
            <a:off x="6181795" y="5993867"/>
            <a:ext cx="432000" cy="432067"/>
          </a:xfrm>
          <a:solidFill>
            <a:schemeClr val="accent6">
              <a:alpha val="70000"/>
            </a:schemeClr>
          </a:solidFill>
        </p:spPr>
        <p:txBody>
          <a:body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8" hasCustomPrompt="1"/>
          </p:nvPr>
        </p:nvSpPr>
        <p:spPr>
          <a:xfrm>
            <a:off x="6613795" y="5561800"/>
            <a:ext cx="432000" cy="432067"/>
          </a:xfrm>
          <a:solidFill>
            <a:schemeClr val="accent6">
              <a:alpha val="70000"/>
            </a:schemeClr>
          </a:solid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9" hasCustomPrompt="1"/>
          </p:nvPr>
        </p:nvSpPr>
        <p:spPr>
          <a:xfrm>
            <a:off x="5749795" y="6425933"/>
            <a:ext cx="432000" cy="432067"/>
          </a:xfrm>
          <a:solidFill>
            <a:schemeClr val="accent6">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95162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0-#ppt_w/2"/>
                                          </p:val>
                                        </p:tav>
                                        <p:tav tm="100000">
                                          <p:val>
                                            <p:strVal val="#ppt_x"/>
                                          </p:val>
                                        </p:tav>
                                      </p:tavLst>
                                    </p:anim>
                                    <p:anim calcmode="lin" valueType="num">
                                      <p:cBhvr additive="base">
                                        <p:cTn id="15" dur="75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0-#ppt_w/2"/>
                                          </p:val>
                                        </p:tav>
                                        <p:tav tm="100000">
                                          <p:val>
                                            <p:strVal val="#ppt_x"/>
                                          </p:val>
                                        </p:tav>
                                      </p:tavLst>
                                    </p:anim>
                                    <p:anim calcmode="lin" valueType="num">
                                      <p:cBhvr additive="base">
                                        <p:cTn id="19" dur="75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1250"/>
                            </p:stCondLst>
                            <p:childTnLst>
                              <p:par>
                                <p:cTn id="29" presetID="2" presetClass="entr" presetSubtype="4" decel="10000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33" presetID="45" presetClass="entr" presetSubtype="0" fill="hold" grpId="1"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37" dur="1000" fill="hold"/>
                                        <p:tgtEl>
                                          <p:spTgt spid="7">
                                            <p:txEl>
                                              <p:pRg st="0" end="0"/>
                                            </p:txEl>
                                          </p:spTgt>
                                        </p:tgtEl>
                                        <p:attrNameLst>
                                          <p:attrName>ppt_h</p:attrName>
                                        </p:attrNameLst>
                                      </p:cBhvr>
                                      <p:tavLst>
                                        <p:tav tm="0">
                                          <p:val>
                                            <p:strVal val="#ppt_h"/>
                                          </p:val>
                                        </p:tav>
                                        <p:tav tm="100000">
                                          <p:val>
                                            <p:strVal val="#ppt_h"/>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1"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tmplLst>
          <p:tmpl>
            <p:tnLst>
              <p:par>
                <p:cTn presetID="22" presetClass="entr" presetSubtype="4"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P spid="7" grpId="0" build="p">
        <p:tmplLst>
          <p:tmpl lvl="1">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p">
        <p:tmplLst>
          <p:tmpl lvl="1">
            <p:tnLst>
              <p:par>
                <p:cTn presetID="45"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ppt_w</p:attrName>
                        </p:attrNameLst>
                      </p:cBhvr>
                      <p:tavLst>
                        <p:tav tm="0" fmla="#ppt_w*sin(2.5*pi*$)">
                          <p:val>
                            <p:fltVal val="0"/>
                          </p:val>
                        </p:tav>
                        <p:tav tm="100000">
                          <p:val>
                            <p:fltVal val="1"/>
                          </p:val>
                        </p:tav>
                      </p:tavLst>
                    </p:anim>
                    <p:anim calcmode="lin" valueType="num">
                      <p:cBhvr>
                        <p:cTn dur="1000" fill="hold"/>
                        <p:tgtEl>
                          <p:spTgt spid="7"/>
                        </p:tgtEl>
                        <p:attrNameLst>
                          <p:attrName>ppt_h</p:attrName>
                        </p:attrNameLst>
                      </p:cBhvr>
                      <p:tavLst>
                        <p:tav tm="0">
                          <p:val>
                            <p:strVal val="#ppt_h"/>
                          </p:val>
                        </p:tav>
                        <p:tav tm="100000">
                          <p:val>
                            <p:strVal val="#ppt_h"/>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tmplLst>
          <p:tmpl>
            <p:tnLst>
              <p:par>
                <p:cTn presetID="2" presetClass="entr" presetSubtype="1"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3"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8" name="正方形/長方形 7"/>
          <p:cNvSpPr/>
          <p:nvPr userDrawn="1"/>
        </p:nvSpPr>
        <p:spPr>
          <a:xfrm>
            <a:off x="5828496" y="3428471"/>
            <a:ext cx="4254095" cy="34284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userDrawn="1"/>
        </p:nvSpPr>
        <p:spPr>
          <a:xfrm>
            <a:off x="3386667" y="0"/>
            <a:ext cx="3560838" cy="3428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29"/>
          <p:cNvSpPr>
            <a:spLocks noGrp="1"/>
          </p:cNvSpPr>
          <p:nvPr>
            <p:ph type="pic" sz="quarter" idx="10" hasCustomPrompt="1"/>
          </p:nvPr>
        </p:nvSpPr>
        <p:spPr>
          <a:xfrm>
            <a:off x="-1" y="0"/>
            <a:ext cx="4685237" cy="3428471"/>
          </a:xfrm>
          <a:custGeom>
            <a:avLst/>
            <a:gdLst>
              <a:gd name="connsiteX0" fmla="*/ 6379855 w 7027855"/>
              <a:gd name="connsiteY0" fmla="*/ 4493913 h 5141913"/>
              <a:gd name="connsiteX1" fmla="*/ 7027855 w 7027855"/>
              <a:gd name="connsiteY1" fmla="*/ 4493913 h 5141913"/>
              <a:gd name="connsiteX2" fmla="*/ 7027855 w 7027855"/>
              <a:gd name="connsiteY2" fmla="*/ 5141913 h 5141913"/>
              <a:gd name="connsiteX3" fmla="*/ 6379855 w 7027855"/>
              <a:gd name="connsiteY3" fmla="*/ 5141913 h 5141913"/>
              <a:gd name="connsiteX4" fmla="*/ 5082572 w 7027855"/>
              <a:gd name="connsiteY4" fmla="*/ 4493912 h 5141913"/>
              <a:gd name="connsiteX5" fmla="*/ 5730572 w 7027855"/>
              <a:gd name="connsiteY5" fmla="*/ 4493912 h 5141913"/>
              <a:gd name="connsiteX6" fmla="*/ 5730572 w 7027855"/>
              <a:gd name="connsiteY6" fmla="*/ 5141912 h 5141913"/>
              <a:gd name="connsiteX7" fmla="*/ 5082572 w 7027855"/>
              <a:gd name="connsiteY7" fmla="*/ 5141912 h 5141913"/>
              <a:gd name="connsiteX8" fmla="*/ 5731855 w 7027855"/>
              <a:gd name="connsiteY8" fmla="*/ 3845912 h 5141913"/>
              <a:gd name="connsiteX9" fmla="*/ 6379855 w 7027855"/>
              <a:gd name="connsiteY9" fmla="*/ 3845912 h 5141913"/>
              <a:gd name="connsiteX10" fmla="*/ 6379855 w 7027855"/>
              <a:gd name="connsiteY10" fmla="*/ 4493912 h 5141913"/>
              <a:gd name="connsiteX11" fmla="*/ 5731855 w 7027855"/>
              <a:gd name="connsiteY11" fmla="*/ 4493912 h 5141913"/>
              <a:gd name="connsiteX12" fmla="*/ 5082572 w 7027855"/>
              <a:gd name="connsiteY12" fmla="*/ 3197912 h 5141913"/>
              <a:gd name="connsiteX13" fmla="*/ 5730572 w 7027855"/>
              <a:gd name="connsiteY13" fmla="*/ 3197912 h 5141913"/>
              <a:gd name="connsiteX14" fmla="*/ 5730572 w 7027855"/>
              <a:gd name="connsiteY14" fmla="*/ 3845912 h 5141913"/>
              <a:gd name="connsiteX15" fmla="*/ 5082572 w 7027855"/>
              <a:gd name="connsiteY15" fmla="*/ 3845912 h 5141913"/>
              <a:gd name="connsiteX16" fmla="*/ 0 w 7027855"/>
              <a:gd name="connsiteY16" fmla="*/ 0 h 5141913"/>
              <a:gd name="connsiteX17" fmla="*/ 5080001 w 7027855"/>
              <a:gd name="connsiteY17" fmla="*/ 0 h 5141913"/>
              <a:gd name="connsiteX18" fmla="*/ 5080001 w 7027855"/>
              <a:gd name="connsiteY18" fmla="*/ 5141913 h 5141913"/>
              <a:gd name="connsiteX19" fmla="*/ 0 w 702785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7855" h="5141913">
                <a:moveTo>
                  <a:pt x="6379855" y="4493913"/>
                </a:moveTo>
                <a:lnTo>
                  <a:pt x="7027855" y="4493913"/>
                </a:lnTo>
                <a:lnTo>
                  <a:pt x="7027855" y="5141913"/>
                </a:lnTo>
                <a:lnTo>
                  <a:pt x="6379855" y="5141913"/>
                </a:lnTo>
                <a:close/>
                <a:moveTo>
                  <a:pt x="5082572" y="4493912"/>
                </a:moveTo>
                <a:lnTo>
                  <a:pt x="5730572" y="4493912"/>
                </a:lnTo>
                <a:lnTo>
                  <a:pt x="5730572" y="5141912"/>
                </a:lnTo>
                <a:lnTo>
                  <a:pt x="5082572" y="5141912"/>
                </a:lnTo>
                <a:close/>
                <a:moveTo>
                  <a:pt x="5731855" y="3845912"/>
                </a:moveTo>
                <a:lnTo>
                  <a:pt x="6379855" y="3845912"/>
                </a:lnTo>
                <a:lnTo>
                  <a:pt x="6379855" y="4493912"/>
                </a:lnTo>
                <a:lnTo>
                  <a:pt x="5731855" y="4493912"/>
                </a:lnTo>
                <a:close/>
                <a:moveTo>
                  <a:pt x="5082572" y="3197912"/>
                </a:moveTo>
                <a:lnTo>
                  <a:pt x="5730572" y="3197912"/>
                </a:lnTo>
                <a:lnTo>
                  <a:pt x="5730572" y="3845912"/>
                </a:lnTo>
                <a:lnTo>
                  <a:pt x="5082572" y="3845912"/>
                </a:lnTo>
                <a:close/>
                <a:moveTo>
                  <a:pt x="0" y="0"/>
                </a:moveTo>
                <a:lnTo>
                  <a:pt x="5080001" y="0"/>
                </a:lnTo>
                <a:lnTo>
                  <a:pt x="5080001" y="5141913"/>
                </a:lnTo>
                <a:lnTo>
                  <a:pt x="0" y="5141913"/>
                </a:lnTo>
                <a:close/>
              </a:path>
            </a:pathLst>
          </a:custGeom>
          <a:solidFill>
            <a:schemeClr val="accent1">
              <a:lumMod val="20000"/>
              <a:lumOff val="80000"/>
            </a:schemeClr>
          </a:solidFill>
        </p:spPr>
        <p:txBody>
          <a:bodyPr wrap="square">
            <a:noAutofit/>
          </a:bodyPr>
          <a:lstStyle>
            <a:lvl1pPr>
              <a:defRPr sz="1200"/>
            </a:lvl1pPr>
          </a:lstStyle>
          <a:p>
            <a:r>
              <a:rPr kumimoji="1" lang="en-US" altLang="ja-JP" dirty="0"/>
              <a:t>Insert an image</a:t>
            </a:r>
            <a:endParaRPr kumimoji="1" lang="ja-JP" altLang="en-US" dirty="0"/>
          </a:p>
        </p:txBody>
      </p:sp>
      <p:sp>
        <p:nvSpPr>
          <p:cNvPr id="14" name="図プレースホルダー 13"/>
          <p:cNvSpPr>
            <a:spLocks noGrp="1"/>
          </p:cNvSpPr>
          <p:nvPr>
            <p:ph type="pic" sz="quarter" idx="11" hasCustomPrompt="1"/>
          </p:nvPr>
        </p:nvSpPr>
        <p:spPr>
          <a:xfrm>
            <a:off x="5648936" y="0"/>
            <a:ext cx="6543065" cy="3428471"/>
          </a:xfrm>
          <a:custGeom>
            <a:avLst/>
            <a:gdLst>
              <a:gd name="connsiteX0" fmla="*/ 648000 w 9814597"/>
              <a:gd name="connsiteY0" fmla="*/ 648000 h 5141913"/>
              <a:gd name="connsiteX1" fmla="*/ 1296000 w 9814597"/>
              <a:gd name="connsiteY1" fmla="*/ 648000 h 5141913"/>
              <a:gd name="connsiteX2" fmla="*/ 1296000 w 9814597"/>
              <a:gd name="connsiteY2" fmla="*/ 1296000 h 5141913"/>
              <a:gd name="connsiteX3" fmla="*/ 648000 w 9814597"/>
              <a:gd name="connsiteY3" fmla="*/ 1296000 h 5141913"/>
              <a:gd name="connsiteX4" fmla="*/ 1296000 w 9814597"/>
              <a:gd name="connsiteY4" fmla="*/ 0 h 5141913"/>
              <a:gd name="connsiteX5" fmla="*/ 1611372 w 9814597"/>
              <a:gd name="connsiteY5" fmla="*/ 0 h 5141913"/>
              <a:gd name="connsiteX6" fmla="*/ 1944000 w 9814597"/>
              <a:gd name="connsiteY6" fmla="*/ 0 h 5141913"/>
              <a:gd name="connsiteX7" fmla="*/ 1947854 w 9814597"/>
              <a:gd name="connsiteY7" fmla="*/ 0 h 5141913"/>
              <a:gd name="connsiteX8" fmla="*/ 2259372 w 9814597"/>
              <a:gd name="connsiteY8" fmla="*/ 0 h 5141913"/>
              <a:gd name="connsiteX9" fmla="*/ 9814597 w 9814597"/>
              <a:gd name="connsiteY9" fmla="*/ 0 h 5141913"/>
              <a:gd name="connsiteX10" fmla="*/ 9814597 w 9814597"/>
              <a:gd name="connsiteY10" fmla="*/ 5141913 h 5141913"/>
              <a:gd name="connsiteX11" fmla="*/ 1947854 w 9814597"/>
              <a:gd name="connsiteY11" fmla="*/ 5141913 h 5141913"/>
              <a:gd name="connsiteX12" fmla="*/ 1947854 w 9814597"/>
              <a:gd name="connsiteY12" fmla="*/ 1945206 h 5141913"/>
              <a:gd name="connsiteX13" fmla="*/ 1757239 w 9814597"/>
              <a:gd name="connsiteY13" fmla="*/ 1945206 h 5141913"/>
              <a:gd name="connsiteX14" fmla="*/ 1757239 w 9814597"/>
              <a:gd name="connsiteY14" fmla="*/ 1944000 h 5141913"/>
              <a:gd name="connsiteX15" fmla="*/ 1296000 w 9814597"/>
              <a:gd name="connsiteY15" fmla="*/ 1944000 h 5141913"/>
              <a:gd name="connsiteX16" fmla="*/ 1296000 w 9814597"/>
              <a:gd name="connsiteY16" fmla="*/ 1296000 h 5141913"/>
              <a:gd name="connsiteX17" fmla="*/ 1944000 w 9814597"/>
              <a:gd name="connsiteY17" fmla="*/ 1296000 h 5141913"/>
              <a:gd name="connsiteX18" fmla="*/ 1944000 w 9814597"/>
              <a:gd name="connsiteY18" fmla="*/ 1297206 h 5141913"/>
              <a:gd name="connsiteX19" fmla="*/ 1947854 w 9814597"/>
              <a:gd name="connsiteY19" fmla="*/ 1297206 h 5141913"/>
              <a:gd name="connsiteX20" fmla="*/ 1947854 w 9814597"/>
              <a:gd name="connsiteY20" fmla="*/ 648000 h 5141913"/>
              <a:gd name="connsiteX21" fmla="*/ 1944000 w 9814597"/>
              <a:gd name="connsiteY21" fmla="*/ 648000 h 5141913"/>
              <a:gd name="connsiteX22" fmla="*/ 1611372 w 9814597"/>
              <a:gd name="connsiteY22" fmla="*/ 648000 h 5141913"/>
              <a:gd name="connsiteX23" fmla="*/ 1296000 w 9814597"/>
              <a:gd name="connsiteY23" fmla="*/ 648000 h 5141913"/>
              <a:gd name="connsiteX24" fmla="*/ 0 w 9814597"/>
              <a:gd name="connsiteY24" fmla="*/ 0 h 5141913"/>
              <a:gd name="connsiteX25" fmla="*/ 648000 w 9814597"/>
              <a:gd name="connsiteY25" fmla="*/ 0 h 5141913"/>
              <a:gd name="connsiteX26" fmla="*/ 648000 w 9814597"/>
              <a:gd name="connsiteY26" fmla="*/ 648000 h 5141913"/>
              <a:gd name="connsiteX27" fmla="*/ 0 w 9814597"/>
              <a:gd name="connsiteY27" fmla="*/ 648000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14597" h="5141913">
                <a:moveTo>
                  <a:pt x="648000" y="648000"/>
                </a:moveTo>
                <a:lnTo>
                  <a:pt x="1296000" y="648000"/>
                </a:lnTo>
                <a:lnTo>
                  <a:pt x="1296000" y="1296000"/>
                </a:lnTo>
                <a:lnTo>
                  <a:pt x="648000" y="1296000"/>
                </a:lnTo>
                <a:close/>
                <a:moveTo>
                  <a:pt x="1296000" y="0"/>
                </a:moveTo>
                <a:lnTo>
                  <a:pt x="1611372" y="0"/>
                </a:lnTo>
                <a:lnTo>
                  <a:pt x="1944000" y="0"/>
                </a:lnTo>
                <a:lnTo>
                  <a:pt x="1947854" y="0"/>
                </a:lnTo>
                <a:lnTo>
                  <a:pt x="2259372" y="0"/>
                </a:lnTo>
                <a:lnTo>
                  <a:pt x="9814597" y="0"/>
                </a:lnTo>
                <a:lnTo>
                  <a:pt x="9814597" y="5141913"/>
                </a:lnTo>
                <a:lnTo>
                  <a:pt x="1947854" y="5141913"/>
                </a:lnTo>
                <a:lnTo>
                  <a:pt x="1947854" y="1945206"/>
                </a:lnTo>
                <a:lnTo>
                  <a:pt x="1757239" y="1945206"/>
                </a:lnTo>
                <a:lnTo>
                  <a:pt x="1757239" y="1944000"/>
                </a:lnTo>
                <a:lnTo>
                  <a:pt x="1296000" y="1944000"/>
                </a:lnTo>
                <a:lnTo>
                  <a:pt x="1296000" y="1296000"/>
                </a:lnTo>
                <a:lnTo>
                  <a:pt x="1944000" y="1296000"/>
                </a:lnTo>
                <a:lnTo>
                  <a:pt x="1944000" y="1297206"/>
                </a:lnTo>
                <a:lnTo>
                  <a:pt x="1947854" y="1297206"/>
                </a:lnTo>
                <a:lnTo>
                  <a:pt x="1947854" y="648000"/>
                </a:lnTo>
                <a:lnTo>
                  <a:pt x="1944000" y="648000"/>
                </a:lnTo>
                <a:lnTo>
                  <a:pt x="1611372" y="648000"/>
                </a:lnTo>
                <a:lnTo>
                  <a:pt x="1296000" y="648000"/>
                </a:lnTo>
                <a:close/>
                <a:moveTo>
                  <a:pt x="0" y="0"/>
                </a:moveTo>
                <a:lnTo>
                  <a:pt x="648000" y="0"/>
                </a:lnTo>
                <a:lnTo>
                  <a:pt x="648000" y="648000"/>
                </a:lnTo>
                <a:lnTo>
                  <a:pt x="0" y="648000"/>
                </a:lnTo>
                <a:close/>
              </a:path>
            </a:pathLst>
          </a:custGeom>
          <a:solidFill>
            <a:schemeClr val="accent2">
              <a:lumMod val="20000"/>
              <a:lumOff val="80000"/>
            </a:schemeClr>
          </a:solidFill>
        </p:spPr>
        <p:txBody>
          <a:bodyPr wrap="square">
            <a:noAutofit/>
          </a:bodyPr>
          <a:lstStyle>
            <a:lvl1pPr marL="0" marR="0" indent="0" algn="l" defTabSz="914324" rtl="0" eaLnBrk="1" fontAlgn="auto" latinLnBrk="0" hangingPunct="1">
              <a:lnSpc>
                <a:spcPct val="130000"/>
              </a:lnSpc>
              <a:spcBef>
                <a:spcPts val="800"/>
              </a:spcBef>
              <a:spcAft>
                <a:spcPts val="0"/>
              </a:spcAft>
              <a:buClrTx/>
              <a:buSzTx/>
              <a:buFontTx/>
              <a:buNone/>
              <a:tabLst/>
              <a:defRPr sz="1200"/>
            </a:lvl1pPr>
          </a:lstStyle>
          <a:p>
            <a:r>
              <a:rPr kumimoji="1" lang="en-US" altLang="ja-JP" dirty="0"/>
              <a:t>                                      Insert an image</a:t>
            </a:r>
            <a:endParaRPr kumimoji="1" lang="ja-JP" altLang="en-US" dirty="0"/>
          </a:p>
          <a:p>
            <a:endParaRPr kumimoji="1" lang="ja-JP" altLang="en-US" dirty="0"/>
          </a:p>
        </p:txBody>
      </p:sp>
      <p:sp>
        <p:nvSpPr>
          <p:cNvPr id="31" name="図プレースホルダー 30"/>
          <p:cNvSpPr>
            <a:spLocks noGrp="1"/>
          </p:cNvSpPr>
          <p:nvPr>
            <p:ph type="pic" sz="quarter" idx="12" hasCustomPrompt="1"/>
          </p:nvPr>
        </p:nvSpPr>
        <p:spPr>
          <a:xfrm>
            <a:off x="1" y="3428471"/>
            <a:ext cx="7125350" cy="3428471"/>
          </a:xfrm>
          <a:custGeom>
            <a:avLst/>
            <a:gdLst>
              <a:gd name="connsiteX0" fmla="*/ 10040025 w 10688025"/>
              <a:gd name="connsiteY0" fmla="*/ 4493912 h 5141913"/>
              <a:gd name="connsiteX1" fmla="*/ 10688025 w 10688025"/>
              <a:gd name="connsiteY1" fmla="*/ 4493912 h 5141913"/>
              <a:gd name="connsiteX2" fmla="*/ 10688025 w 10688025"/>
              <a:gd name="connsiteY2" fmla="*/ 5141912 h 5141913"/>
              <a:gd name="connsiteX3" fmla="*/ 10040025 w 10688025"/>
              <a:gd name="connsiteY3" fmla="*/ 5141912 h 5141913"/>
              <a:gd name="connsiteX4" fmla="*/ 9392025 w 10688025"/>
              <a:gd name="connsiteY4" fmla="*/ 3845911 h 5141913"/>
              <a:gd name="connsiteX5" fmla="*/ 10040025 w 10688025"/>
              <a:gd name="connsiteY5" fmla="*/ 3845911 h 5141913"/>
              <a:gd name="connsiteX6" fmla="*/ 10040025 w 10688025"/>
              <a:gd name="connsiteY6" fmla="*/ 4493911 h 5141913"/>
              <a:gd name="connsiteX7" fmla="*/ 9392025 w 10688025"/>
              <a:gd name="connsiteY7" fmla="*/ 4493911 h 5141913"/>
              <a:gd name="connsiteX8" fmla="*/ 0 w 10688025"/>
              <a:gd name="connsiteY8" fmla="*/ 0 h 5141913"/>
              <a:gd name="connsiteX9" fmla="*/ 8742742 w 10688025"/>
              <a:gd name="connsiteY9" fmla="*/ 0 h 5141913"/>
              <a:gd name="connsiteX10" fmla="*/ 8742742 w 10688025"/>
              <a:gd name="connsiteY10" fmla="*/ 3197911 h 5141913"/>
              <a:gd name="connsiteX11" fmla="*/ 9390742 w 10688025"/>
              <a:gd name="connsiteY11" fmla="*/ 3197911 h 5141913"/>
              <a:gd name="connsiteX12" fmla="*/ 9390742 w 10688025"/>
              <a:gd name="connsiteY12" fmla="*/ 3845911 h 5141913"/>
              <a:gd name="connsiteX13" fmla="*/ 8742742 w 10688025"/>
              <a:gd name="connsiteY13" fmla="*/ 3845911 h 5141913"/>
              <a:gd name="connsiteX14" fmla="*/ 8742742 w 10688025"/>
              <a:gd name="connsiteY14" fmla="*/ 4493911 h 5141913"/>
              <a:gd name="connsiteX15" fmla="*/ 9390742 w 10688025"/>
              <a:gd name="connsiteY15" fmla="*/ 4493911 h 5141913"/>
              <a:gd name="connsiteX16" fmla="*/ 9390742 w 10688025"/>
              <a:gd name="connsiteY16" fmla="*/ 5141911 h 5141913"/>
              <a:gd name="connsiteX17" fmla="*/ 8742742 w 10688025"/>
              <a:gd name="connsiteY17" fmla="*/ 5141911 h 5141913"/>
              <a:gd name="connsiteX18" fmla="*/ 8742742 w 10688025"/>
              <a:gd name="connsiteY18" fmla="*/ 5141913 h 5141913"/>
              <a:gd name="connsiteX19" fmla="*/ 0 w 10688025"/>
              <a:gd name="connsiteY19" fmla="*/ 5141913 h 51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8025" h="5141913">
                <a:moveTo>
                  <a:pt x="10040025" y="4493912"/>
                </a:moveTo>
                <a:lnTo>
                  <a:pt x="10688025" y="4493912"/>
                </a:lnTo>
                <a:lnTo>
                  <a:pt x="10688025" y="5141912"/>
                </a:lnTo>
                <a:lnTo>
                  <a:pt x="10040025" y="5141912"/>
                </a:lnTo>
                <a:close/>
                <a:moveTo>
                  <a:pt x="9392025" y="3845911"/>
                </a:moveTo>
                <a:lnTo>
                  <a:pt x="10040025" y="3845911"/>
                </a:lnTo>
                <a:lnTo>
                  <a:pt x="10040025" y="4493911"/>
                </a:lnTo>
                <a:lnTo>
                  <a:pt x="9392025" y="4493911"/>
                </a:lnTo>
                <a:close/>
                <a:moveTo>
                  <a:pt x="0" y="0"/>
                </a:moveTo>
                <a:lnTo>
                  <a:pt x="8742742" y="0"/>
                </a:lnTo>
                <a:lnTo>
                  <a:pt x="8742742" y="3197911"/>
                </a:lnTo>
                <a:lnTo>
                  <a:pt x="9390742" y="3197911"/>
                </a:lnTo>
                <a:lnTo>
                  <a:pt x="9390742" y="3845911"/>
                </a:lnTo>
                <a:lnTo>
                  <a:pt x="8742742" y="3845911"/>
                </a:lnTo>
                <a:lnTo>
                  <a:pt x="8742742" y="4493911"/>
                </a:lnTo>
                <a:lnTo>
                  <a:pt x="9390742" y="4493911"/>
                </a:lnTo>
                <a:lnTo>
                  <a:pt x="9390742" y="5141911"/>
                </a:lnTo>
                <a:lnTo>
                  <a:pt x="8742742" y="5141911"/>
                </a:lnTo>
                <a:lnTo>
                  <a:pt x="8742742" y="5141913"/>
                </a:lnTo>
                <a:lnTo>
                  <a:pt x="0" y="5141913"/>
                </a:lnTo>
                <a:close/>
              </a:path>
            </a:pathLst>
          </a:custGeom>
          <a:solidFill>
            <a:schemeClr val="accent3">
              <a:lumMod val="20000"/>
              <a:lumOff val="80000"/>
            </a:schemeClr>
          </a:solidFill>
        </p:spPr>
        <p:txBody>
          <a:bodyPr wrap="square">
            <a:noAutofit/>
          </a:bodyPr>
          <a:lstStyle>
            <a:lvl1pPr>
              <a:defRPr sz="1200"/>
            </a:lvl1pPr>
          </a:lstStyle>
          <a:p>
            <a:r>
              <a:rPr kumimoji="1" lang="en-US" altLang="ja-JP" dirty="0"/>
              <a:t>Insert an image</a:t>
            </a:r>
            <a:endParaRPr kumimoji="1" lang="ja-JP" altLang="en-US" dirty="0"/>
          </a:p>
        </p:txBody>
      </p:sp>
      <p:sp>
        <p:nvSpPr>
          <p:cNvPr id="32" name="図プレースホルダー 31"/>
          <p:cNvSpPr>
            <a:spLocks noGrp="1"/>
          </p:cNvSpPr>
          <p:nvPr>
            <p:ph type="pic" sz="quarter" idx="13" hasCustomPrompt="1"/>
          </p:nvPr>
        </p:nvSpPr>
        <p:spPr>
          <a:xfrm>
            <a:off x="8786591" y="3428470"/>
            <a:ext cx="3405409" cy="3429529"/>
          </a:xfrm>
          <a:custGeom>
            <a:avLst/>
            <a:gdLst>
              <a:gd name="connsiteX0" fmla="*/ 648000 w 5108114"/>
              <a:gd name="connsiteY0" fmla="*/ 648000 h 5143500"/>
              <a:gd name="connsiteX1" fmla="*/ 1296000 w 5108114"/>
              <a:gd name="connsiteY1" fmla="*/ 648000 h 5143500"/>
              <a:gd name="connsiteX2" fmla="*/ 1296000 w 5108114"/>
              <a:gd name="connsiteY2" fmla="*/ 1296000 h 5143500"/>
              <a:gd name="connsiteX3" fmla="*/ 648000 w 5108114"/>
              <a:gd name="connsiteY3" fmla="*/ 1296000 h 5143500"/>
              <a:gd name="connsiteX4" fmla="*/ 1296000 w 5108114"/>
              <a:gd name="connsiteY4" fmla="*/ 0 h 5143500"/>
              <a:gd name="connsiteX5" fmla="*/ 1944000 w 5108114"/>
              <a:gd name="connsiteY5" fmla="*/ 0 h 5143500"/>
              <a:gd name="connsiteX6" fmla="*/ 1944000 w 5108114"/>
              <a:gd name="connsiteY6" fmla="*/ 1587 h 5143500"/>
              <a:gd name="connsiteX7" fmla="*/ 5108114 w 5108114"/>
              <a:gd name="connsiteY7" fmla="*/ 1587 h 5143500"/>
              <a:gd name="connsiteX8" fmla="*/ 5108114 w 5108114"/>
              <a:gd name="connsiteY8" fmla="*/ 5143500 h 5143500"/>
              <a:gd name="connsiteX9" fmla="*/ 1944000 w 5108114"/>
              <a:gd name="connsiteY9" fmla="*/ 5143500 h 5143500"/>
              <a:gd name="connsiteX10" fmla="*/ 1944000 w 5108114"/>
              <a:gd name="connsiteY10" fmla="*/ 1944000 h 5143500"/>
              <a:gd name="connsiteX11" fmla="*/ 1296000 w 5108114"/>
              <a:gd name="connsiteY11" fmla="*/ 1944000 h 5143500"/>
              <a:gd name="connsiteX12" fmla="*/ 1296000 w 5108114"/>
              <a:gd name="connsiteY12" fmla="*/ 1296000 h 5143500"/>
              <a:gd name="connsiteX13" fmla="*/ 1944000 w 5108114"/>
              <a:gd name="connsiteY13" fmla="*/ 1296000 h 5143500"/>
              <a:gd name="connsiteX14" fmla="*/ 1944000 w 5108114"/>
              <a:gd name="connsiteY14" fmla="*/ 648000 h 5143500"/>
              <a:gd name="connsiteX15" fmla="*/ 1296000 w 5108114"/>
              <a:gd name="connsiteY15" fmla="*/ 648000 h 5143500"/>
              <a:gd name="connsiteX16" fmla="*/ 0 w 5108114"/>
              <a:gd name="connsiteY16" fmla="*/ 0 h 5143500"/>
              <a:gd name="connsiteX17" fmla="*/ 648000 w 5108114"/>
              <a:gd name="connsiteY17" fmla="*/ 0 h 5143500"/>
              <a:gd name="connsiteX18" fmla="*/ 648000 w 5108114"/>
              <a:gd name="connsiteY18" fmla="*/ 648000 h 5143500"/>
              <a:gd name="connsiteX19" fmla="*/ 0 w 5108114"/>
              <a:gd name="connsiteY19" fmla="*/ 6480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08114" h="5143500">
                <a:moveTo>
                  <a:pt x="648000" y="648000"/>
                </a:moveTo>
                <a:lnTo>
                  <a:pt x="1296000" y="648000"/>
                </a:lnTo>
                <a:lnTo>
                  <a:pt x="1296000" y="1296000"/>
                </a:lnTo>
                <a:lnTo>
                  <a:pt x="648000" y="1296000"/>
                </a:lnTo>
                <a:close/>
                <a:moveTo>
                  <a:pt x="1296000" y="0"/>
                </a:moveTo>
                <a:lnTo>
                  <a:pt x="1944000" y="0"/>
                </a:lnTo>
                <a:lnTo>
                  <a:pt x="1944000" y="1587"/>
                </a:lnTo>
                <a:lnTo>
                  <a:pt x="5108114" y="1587"/>
                </a:lnTo>
                <a:lnTo>
                  <a:pt x="5108114" y="5143500"/>
                </a:lnTo>
                <a:lnTo>
                  <a:pt x="1944000" y="5143500"/>
                </a:lnTo>
                <a:lnTo>
                  <a:pt x="1944000" y="1944000"/>
                </a:lnTo>
                <a:lnTo>
                  <a:pt x="1296000" y="1944000"/>
                </a:lnTo>
                <a:lnTo>
                  <a:pt x="1296000" y="1296000"/>
                </a:lnTo>
                <a:lnTo>
                  <a:pt x="1944000" y="1296000"/>
                </a:lnTo>
                <a:lnTo>
                  <a:pt x="1944000" y="648000"/>
                </a:lnTo>
                <a:lnTo>
                  <a:pt x="1296000" y="648000"/>
                </a:lnTo>
                <a:close/>
                <a:moveTo>
                  <a:pt x="0" y="0"/>
                </a:moveTo>
                <a:lnTo>
                  <a:pt x="648000" y="0"/>
                </a:lnTo>
                <a:lnTo>
                  <a:pt x="648000" y="648000"/>
                </a:lnTo>
                <a:lnTo>
                  <a:pt x="0" y="648000"/>
                </a:lnTo>
                <a:close/>
              </a:path>
            </a:pathLst>
          </a:custGeom>
          <a:solidFill>
            <a:schemeClr val="accent4">
              <a:lumMod val="20000"/>
              <a:lumOff val="80000"/>
            </a:schemeClr>
          </a:solidFill>
        </p:spPr>
        <p:txBody>
          <a:bodyPr wrap="square">
            <a:noAutofit/>
          </a:bodyPr>
          <a:lstStyle>
            <a:lvl1pPr marL="0" marR="0" indent="0" algn="l" defTabSz="914324" rtl="0" eaLnBrk="1" fontAlgn="auto" latinLnBrk="0" hangingPunct="1">
              <a:lnSpc>
                <a:spcPct val="130000"/>
              </a:lnSpc>
              <a:spcBef>
                <a:spcPts val="800"/>
              </a:spcBef>
              <a:spcAft>
                <a:spcPts val="0"/>
              </a:spcAft>
              <a:buClrTx/>
              <a:buSzTx/>
              <a:buFontTx/>
              <a:buNone/>
              <a:tabLst/>
              <a:defRPr sz="1200"/>
            </a:lvl1pPr>
          </a:lstStyle>
          <a:p>
            <a:r>
              <a:rPr kumimoji="1" lang="en-US" altLang="ja-JP" dirty="0"/>
              <a:t>                                      Insert an image</a:t>
            </a:r>
            <a:endParaRPr kumimoji="1" lang="ja-JP" altLang="en-US" dirty="0"/>
          </a:p>
          <a:p>
            <a:endParaRPr kumimoji="1" lang="ja-JP" altLang="en-US" dirty="0"/>
          </a:p>
        </p:txBody>
      </p:sp>
      <p:sp>
        <p:nvSpPr>
          <p:cNvPr id="33" name="テキスト プレースホルダー 12"/>
          <p:cNvSpPr>
            <a:spLocks noGrp="1"/>
          </p:cNvSpPr>
          <p:nvPr>
            <p:ph type="body" sz="quarter" idx="14" hasCustomPrompt="1"/>
          </p:nvPr>
        </p:nvSpPr>
        <p:spPr>
          <a:xfrm>
            <a:off x="3805279" y="874463"/>
            <a:ext cx="2723615" cy="498098"/>
          </a:xfrm>
        </p:spPr>
        <p:txBody>
          <a:bodyPr anchor="b">
            <a:noAutofit/>
          </a:bodyPr>
          <a:lstStyle>
            <a:lvl1pPr algn="ctr">
              <a:lnSpc>
                <a:spcPct val="100000"/>
              </a:lnSpc>
              <a:spcBef>
                <a:spcPts val="0"/>
              </a:spcBef>
              <a:defRPr sz="1867" baseline="0">
                <a:solidFill>
                  <a:schemeClr val="bg1"/>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4" name="テキスト プレースホルダー 12"/>
          <p:cNvSpPr>
            <a:spLocks noGrp="1"/>
          </p:cNvSpPr>
          <p:nvPr>
            <p:ph type="body" sz="quarter" idx="15" hasCustomPrompt="1"/>
          </p:nvPr>
        </p:nvSpPr>
        <p:spPr>
          <a:xfrm>
            <a:off x="3805279" y="1519397"/>
            <a:ext cx="2723615" cy="1064545"/>
          </a:xfrm>
        </p:spPr>
        <p:txBody>
          <a:bodyPr anchor="t">
            <a:normAutofit/>
          </a:bodyPr>
          <a:lstStyle>
            <a:lvl1pPr algn="ctr">
              <a:spcBef>
                <a:spcPts val="0"/>
              </a:spcBef>
              <a:defRPr sz="1333" baseline="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6" hasCustomPrompt="1"/>
          </p:nvPr>
        </p:nvSpPr>
        <p:spPr>
          <a:xfrm>
            <a:off x="6374225" y="4471770"/>
            <a:ext cx="3162635" cy="1341872"/>
          </a:xfrm>
        </p:spPr>
        <p:txBody>
          <a:bodyPr anchor="ctr">
            <a:normAutofit/>
          </a:bodyPr>
          <a:lstStyle>
            <a:lvl1pPr algn="ctr">
              <a:spcBef>
                <a:spcPts val="0"/>
              </a:spcBef>
              <a:defRPr sz="1333" baseline="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8694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fade">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0" grpId="0" animBg="1"/>
      <p:bldP spid="14" grpId="0" animBg="1"/>
      <p:bldP spid="31" grpId="0" animBg="1"/>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ny Square Image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744800" cy="1713864"/>
          </a:xfrm>
          <a:solidFill>
            <a:schemeClr val="accent1"/>
          </a:solidFill>
        </p:spPr>
        <p:txBody>
          <a:bodyPr>
            <a:normAutofit/>
          </a:bodyPr>
          <a:lstStyle>
            <a:lvl1pPr>
              <a:defRPr sz="1067" baseline="0"/>
            </a:lvl1pPr>
          </a:lstStyle>
          <a:p>
            <a:r>
              <a:rPr kumimoji="1" lang="en-US" altLang="ja-JP" dirty="0"/>
              <a:t>Insert an image</a:t>
            </a:r>
            <a:endParaRPr kumimoji="1" lang="ja-JP" altLang="en-US" dirty="0"/>
          </a:p>
        </p:txBody>
      </p:sp>
      <p:sp>
        <p:nvSpPr>
          <p:cNvPr id="4" name="図プレースホルダー 3"/>
          <p:cNvSpPr>
            <a:spLocks noGrp="1"/>
          </p:cNvSpPr>
          <p:nvPr>
            <p:ph type="pic" sz="quarter" idx="12" hasCustomPrompt="1"/>
          </p:nvPr>
        </p:nvSpPr>
        <p:spPr>
          <a:xfrm>
            <a:off x="0" y="1715665"/>
            <a:ext cx="1744800" cy="1713864"/>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847" y="0"/>
            <a:ext cx="1744800" cy="1713864"/>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6" name="図プレースホルダー 3"/>
          <p:cNvSpPr>
            <a:spLocks noGrp="1"/>
          </p:cNvSpPr>
          <p:nvPr>
            <p:ph type="pic" sz="quarter" idx="14" hasCustomPrompt="1"/>
          </p:nvPr>
        </p:nvSpPr>
        <p:spPr>
          <a:xfrm>
            <a:off x="1742847" y="1715665"/>
            <a:ext cx="1744800" cy="1713864"/>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7" name="図プレースホルダー 3"/>
          <p:cNvSpPr>
            <a:spLocks noGrp="1"/>
          </p:cNvSpPr>
          <p:nvPr>
            <p:ph type="pic" sz="quarter" idx="15" hasCustomPrompt="1"/>
          </p:nvPr>
        </p:nvSpPr>
        <p:spPr>
          <a:xfrm>
            <a:off x="3482671" y="0"/>
            <a:ext cx="1744800" cy="1713864"/>
          </a:xfrm>
          <a:solidFill>
            <a:schemeClr val="accent3"/>
          </a:solidFill>
        </p:spPr>
        <p:txBody>
          <a:bodyPr>
            <a:normAutofit/>
          </a:bodyPr>
          <a:lstStyle>
            <a:lvl1pPr>
              <a:defRPr sz="1067" baseline="0"/>
            </a:lvl1pPr>
          </a:lstStyle>
          <a:p>
            <a:r>
              <a:rPr kumimoji="1" lang="en-US" altLang="ja-JP" dirty="0"/>
              <a:t>Insert an image</a:t>
            </a:r>
            <a:endParaRPr kumimoji="1" lang="ja-JP" altLang="en-US" dirty="0"/>
          </a:p>
        </p:txBody>
      </p:sp>
      <p:sp>
        <p:nvSpPr>
          <p:cNvPr id="8" name="図プレースホルダー 3"/>
          <p:cNvSpPr>
            <a:spLocks noGrp="1"/>
          </p:cNvSpPr>
          <p:nvPr>
            <p:ph type="pic" sz="quarter" idx="17" hasCustomPrompt="1"/>
          </p:nvPr>
        </p:nvSpPr>
        <p:spPr>
          <a:xfrm>
            <a:off x="3482671" y="1715665"/>
            <a:ext cx="1744800" cy="1713864"/>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9" name="図プレースホルダー 3"/>
          <p:cNvSpPr>
            <a:spLocks noGrp="1"/>
          </p:cNvSpPr>
          <p:nvPr>
            <p:ph type="pic" sz="quarter" idx="27" hasCustomPrompt="1"/>
          </p:nvPr>
        </p:nvSpPr>
        <p:spPr>
          <a:xfrm>
            <a:off x="3482671" y="3429529"/>
            <a:ext cx="1744800" cy="1713864"/>
          </a:xfrm>
          <a:solidFill>
            <a:schemeClr val="accent4"/>
          </a:solidFill>
        </p:spPr>
        <p:txBody>
          <a:bodyPr>
            <a:normAutofit/>
          </a:bodyPr>
          <a:lstStyle>
            <a:lvl1pPr>
              <a:defRPr sz="1067" baseline="0"/>
            </a:lvl1pPr>
          </a:lstStyle>
          <a:p>
            <a:r>
              <a:rPr kumimoji="1" lang="en-US" altLang="ja-JP" dirty="0"/>
              <a:t>Insert an image</a:t>
            </a:r>
            <a:endParaRPr kumimoji="1" lang="ja-JP" altLang="en-US" dirty="0"/>
          </a:p>
        </p:txBody>
      </p:sp>
      <p:sp>
        <p:nvSpPr>
          <p:cNvPr id="10" name="図プレースホルダー 3"/>
          <p:cNvSpPr>
            <a:spLocks noGrp="1"/>
          </p:cNvSpPr>
          <p:nvPr>
            <p:ph type="pic" sz="quarter" idx="29" hasCustomPrompt="1"/>
          </p:nvPr>
        </p:nvSpPr>
        <p:spPr>
          <a:xfrm>
            <a:off x="3482671" y="5145194"/>
            <a:ext cx="1744800" cy="1713864"/>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11" name="図プレースホルダー 3"/>
          <p:cNvSpPr>
            <a:spLocks noGrp="1"/>
          </p:cNvSpPr>
          <p:nvPr>
            <p:ph type="pic" sz="quarter" idx="30" hasCustomPrompt="1"/>
          </p:nvPr>
        </p:nvSpPr>
        <p:spPr>
          <a:xfrm>
            <a:off x="5222494" y="5145194"/>
            <a:ext cx="1744800" cy="1713864"/>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12" name="図プレースホルダー 3"/>
          <p:cNvSpPr>
            <a:spLocks noGrp="1"/>
          </p:cNvSpPr>
          <p:nvPr>
            <p:ph type="pic" sz="quarter" idx="33" hasCustomPrompt="1"/>
          </p:nvPr>
        </p:nvSpPr>
        <p:spPr>
          <a:xfrm>
            <a:off x="6962317" y="5145194"/>
            <a:ext cx="1744800" cy="1713864"/>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13" name="図プレースホルダー 3"/>
          <p:cNvSpPr>
            <a:spLocks noGrp="1"/>
          </p:cNvSpPr>
          <p:nvPr>
            <p:ph type="pic" sz="quarter" idx="20" hasCustomPrompt="1"/>
          </p:nvPr>
        </p:nvSpPr>
        <p:spPr>
          <a:xfrm>
            <a:off x="8702141" y="0"/>
            <a:ext cx="1744800" cy="1713864"/>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14" name="図プレースホルダー 3"/>
          <p:cNvSpPr>
            <a:spLocks noGrp="1"/>
          </p:cNvSpPr>
          <p:nvPr>
            <p:ph type="pic" sz="quarter" idx="22" hasCustomPrompt="1"/>
          </p:nvPr>
        </p:nvSpPr>
        <p:spPr>
          <a:xfrm>
            <a:off x="8702141" y="1715665"/>
            <a:ext cx="1744800" cy="1713864"/>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15" name="図プレースホルダー 3"/>
          <p:cNvSpPr>
            <a:spLocks noGrp="1"/>
          </p:cNvSpPr>
          <p:nvPr>
            <p:ph type="pic" sz="quarter" idx="34" hasCustomPrompt="1"/>
          </p:nvPr>
        </p:nvSpPr>
        <p:spPr>
          <a:xfrm>
            <a:off x="8702141" y="5145194"/>
            <a:ext cx="1744800" cy="1713864"/>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16" name="図プレースホルダー 3"/>
          <p:cNvSpPr>
            <a:spLocks noGrp="1"/>
          </p:cNvSpPr>
          <p:nvPr>
            <p:ph type="pic" sz="quarter" idx="35" hasCustomPrompt="1"/>
          </p:nvPr>
        </p:nvSpPr>
        <p:spPr>
          <a:xfrm>
            <a:off x="10441966" y="0"/>
            <a:ext cx="1744800" cy="1713864"/>
          </a:xfrm>
          <a:solidFill>
            <a:schemeClr val="accent5"/>
          </a:solidFill>
        </p:spPr>
        <p:txBody>
          <a:bodyPr>
            <a:normAutofit/>
          </a:bodyPr>
          <a:lstStyle>
            <a:lvl1pPr>
              <a:defRPr sz="1067" baseline="0"/>
            </a:lvl1pPr>
          </a:lstStyle>
          <a:p>
            <a:r>
              <a:rPr kumimoji="1" lang="en-US" altLang="ja-JP" dirty="0"/>
              <a:t>Insert an image</a:t>
            </a:r>
            <a:endParaRPr kumimoji="1" lang="ja-JP" altLang="en-US" dirty="0"/>
          </a:p>
        </p:txBody>
      </p:sp>
      <p:sp>
        <p:nvSpPr>
          <p:cNvPr id="17" name="図プレースホルダー 3"/>
          <p:cNvSpPr>
            <a:spLocks noGrp="1"/>
          </p:cNvSpPr>
          <p:nvPr>
            <p:ph type="pic" sz="quarter" idx="36" hasCustomPrompt="1"/>
          </p:nvPr>
        </p:nvSpPr>
        <p:spPr>
          <a:xfrm>
            <a:off x="10441966" y="1715665"/>
            <a:ext cx="1744800" cy="1713864"/>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18" name="図プレースホルダー 3"/>
          <p:cNvSpPr>
            <a:spLocks noGrp="1"/>
          </p:cNvSpPr>
          <p:nvPr>
            <p:ph type="pic" sz="quarter" idx="38" hasCustomPrompt="1"/>
          </p:nvPr>
        </p:nvSpPr>
        <p:spPr>
          <a:xfrm>
            <a:off x="10441966" y="5145194"/>
            <a:ext cx="1744800" cy="1713864"/>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Insert an image</a:t>
            </a:r>
            <a:endParaRPr kumimoji="1" lang="ja-JP" altLang="en-US" dirty="0"/>
          </a:p>
          <a:p>
            <a:endParaRPr kumimoji="1" lang="ja-JP" altLang="en-US" dirty="0"/>
          </a:p>
        </p:txBody>
      </p:sp>
      <p:sp>
        <p:nvSpPr>
          <p:cNvPr id="19" name="図プレースホルダー 69"/>
          <p:cNvSpPr>
            <a:spLocks noGrp="1"/>
          </p:cNvSpPr>
          <p:nvPr>
            <p:ph type="pic" sz="quarter" idx="39" hasCustomPrompt="1"/>
          </p:nvPr>
        </p:nvSpPr>
        <p:spPr>
          <a:xfrm>
            <a:off x="1" y="3429529"/>
            <a:ext cx="3482400" cy="3429529"/>
          </a:xfrm>
          <a:solidFill>
            <a:schemeClr val="accent1"/>
          </a:solidFill>
        </p:spPr>
        <p:txBody>
          <a:bodyPr/>
          <a:lstStyle>
            <a:lvl1pPr>
              <a:defRPr/>
            </a:lvl1pPr>
          </a:lstStyle>
          <a:p>
            <a:r>
              <a:rPr kumimoji="1" lang="en-US" altLang="ja-JP" dirty="0"/>
              <a:t>Insert an image</a:t>
            </a:r>
            <a:endParaRPr kumimoji="1" lang="ja-JP" altLang="en-US" dirty="0"/>
          </a:p>
        </p:txBody>
      </p:sp>
      <p:sp>
        <p:nvSpPr>
          <p:cNvPr id="20" name="図プレースホルダー 69"/>
          <p:cNvSpPr>
            <a:spLocks noGrp="1"/>
          </p:cNvSpPr>
          <p:nvPr>
            <p:ph type="pic" sz="quarter" idx="40" hasCustomPrompt="1"/>
          </p:nvPr>
        </p:nvSpPr>
        <p:spPr>
          <a:xfrm>
            <a:off x="5222494" y="0"/>
            <a:ext cx="3482400" cy="3429529"/>
          </a:xfrm>
          <a:solidFill>
            <a:schemeClr val="accent2">
              <a:lumMod val="60000"/>
              <a:lumOff val="40000"/>
            </a:schemeClr>
          </a:solidFill>
        </p:spPr>
        <p:txBody>
          <a:bodyPr/>
          <a:lstStyle>
            <a:lvl1pPr>
              <a:defRPr/>
            </a:lvl1pPr>
          </a:lstStyle>
          <a:p>
            <a:r>
              <a:rPr kumimoji="1" lang="en-US" altLang="ja-JP" dirty="0"/>
              <a:t>Insert an image</a:t>
            </a:r>
            <a:endParaRPr kumimoji="1" lang="ja-JP" altLang="en-US" dirty="0"/>
          </a:p>
        </p:txBody>
      </p:sp>
      <p:grpSp>
        <p:nvGrpSpPr>
          <p:cNvPr id="21" name="グループ化 20"/>
          <p:cNvGrpSpPr/>
          <p:nvPr userDrawn="1"/>
        </p:nvGrpSpPr>
        <p:grpSpPr>
          <a:xfrm>
            <a:off x="7969684" y="4165579"/>
            <a:ext cx="1293753" cy="48013"/>
            <a:chOff x="6119664" y="3270498"/>
            <a:chExt cx="1940630" cy="72008"/>
          </a:xfrm>
        </p:grpSpPr>
        <p:sp>
          <p:nvSpPr>
            <p:cNvPr id="22" name="正方形/長方形 21"/>
            <p:cNvSpPr/>
            <p:nvPr userDrawn="1"/>
          </p:nvSpPr>
          <p:spPr>
            <a:xfrm>
              <a:off x="6765355" y="3270498"/>
              <a:ext cx="648072"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userDrawn="1"/>
          </p:nvSpPr>
          <p:spPr>
            <a:xfrm>
              <a:off x="6119664" y="3270498"/>
              <a:ext cx="648072"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userDrawn="1"/>
          </p:nvSpPr>
          <p:spPr>
            <a:xfrm>
              <a:off x="7412222" y="3270498"/>
              <a:ext cx="648072"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5" name="テキスト プレースホルダー 12"/>
          <p:cNvSpPr>
            <a:spLocks noGrp="1"/>
          </p:cNvSpPr>
          <p:nvPr>
            <p:ph type="body" sz="quarter" idx="18" hasCustomPrompt="1"/>
          </p:nvPr>
        </p:nvSpPr>
        <p:spPr>
          <a:xfrm>
            <a:off x="5767940" y="4275017"/>
            <a:ext cx="5697242" cy="682954"/>
          </a:xfrm>
        </p:spPr>
        <p:txBody>
          <a:bodyPr>
            <a:normAutofit/>
          </a:bodyPr>
          <a:lstStyle>
            <a:lvl1pPr algn="ctr">
              <a:defRPr sz="1333"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9" hasCustomPrompt="1"/>
          </p:nvPr>
        </p:nvSpPr>
        <p:spPr>
          <a:xfrm>
            <a:off x="5767940" y="3606056"/>
            <a:ext cx="5697242" cy="498098"/>
          </a:xfrm>
        </p:spPr>
        <p:txBody>
          <a:bodyPr anchor="ctr">
            <a:noAutofit/>
          </a:bodyPr>
          <a:lstStyle>
            <a:lvl1pPr algn="ctr">
              <a:lnSpc>
                <a:spcPct val="100000"/>
              </a:lnSpc>
              <a:spcBef>
                <a:spcPts val="0"/>
              </a:spcBef>
              <a:defRPr sz="2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670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childTnLst>
                                    <p:set>
                                      <p:cBhvr>
                                        <p:cTn id="61" dur="1" fill="hold">
                                          <p:stCondLst>
                                            <p:cond delay="0"/>
                                          </p:stCondLst>
                                        </p:cTn>
                                        <p:tgtEl>
                                          <p:spTgt spid="26">
                                            <p:txEl>
                                              <p:pRg st="0" end="0"/>
                                            </p:txEl>
                                          </p:spTgt>
                                        </p:tgtEl>
                                        <p:attrNameLst>
                                          <p:attrName>style.visibility</p:attrName>
                                        </p:attrNameLst>
                                      </p:cBhvr>
                                      <p:to>
                                        <p:strVal val="visible"/>
                                      </p:to>
                                    </p:set>
                                    <p:anim calcmode="lin" valueType="num">
                                      <p:cBhvr additive="base">
                                        <p:cTn id="6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6">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1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0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1+#ppt_w/2"/>
                                          </p:val>
                                        </p:tav>
                                        <p:tav tm="100000">
                                          <p:val>
                                            <p:strVal val="#ppt_x"/>
                                          </p:val>
                                        </p:tav>
                                      </p:tavLst>
                                    </p:anim>
                                    <p:anim calcmode="lin" valueType="num">
                                      <p:cBhvr additive="base">
                                        <p:cTn id="7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p:tmplLst>
          <p:tmpl>
            <p:tnLst>
              <p:par>
                <p:cTn presetID="2" presetClass="entr" presetSubtype="2"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screen Image, Heading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2192000" cy="6858000"/>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6096000" y="0"/>
            <a:ext cx="6096000" cy="6858000"/>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6814915" y="735504"/>
            <a:ext cx="4658171" cy="2566522"/>
          </a:xfrm>
        </p:spPr>
        <p:txBody>
          <a:bodyPr anchor="b">
            <a:noAutofit/>
          </a:bodyPr>
          <a:lstStyle>
            <a:lvl1pPr algn="l">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6814915" y="3516656"/>
            <a:ext cx="4658171" cy="2676552"/>
          </a:xfrm>
        </p:spPr>
        <p:txBody>
          <a:bodyPr>
            <a:normAutofit/>
          </a:bodyPr>
          <a:lstStyle>
            <a:lvl1pPr marL="228611" indent="-228611" algn="l">
              <a:spcBef>
                <a:spcPts val="800"/>
              </a:spcBef>
              <a:buFont typeface="Wingdings" panose="05000000000000000000" pitchFamily="2" charset="2"/>
              <a:buChar char="n"/>
              <a:defRPr sz="1333" baseline="0">
                <a:solidFill>
                  <a:schemeClr val="bg1"/>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6" hasCustomPrompt="1"/>
          </p:nvPr>
        </p:nvSpPr>
        <p:spPr>
          <a:xfrm>
            <a:off x="5664000" y="6425933"/>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7" hasCustomPrompt="1"/>
          </p:nvPr>
        </p:nvSpPr>
        <p:spPr>
          <a:xfrm>
            <a:off x="5232000" y="5993867"/>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8" hasCustomPrompt="1"/>
          </p:nvPr>
        </p:nvSpPr>
        <p:spPr>
          <a:xfrm>
            <a:off x="5664000" y="5561800"/>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10" name="テキスト プレースホルダー 5"/>
          <p:cNvSpPr>
            <a:spLocks noGrp="1"/>
          </p:cNvSpPr>
          <p:nvPr>
            <p:ph type="body" sz="quarter" idx="19" hasCustomPrompt="1"/>
          </p:nvPr>
        </p:nvSpPr>
        <p:spPr>
          <a:xfrm>
            <a:off x="4800000" y="6425933"/>
            <a:ext cx="432000" cy="432067"/>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3036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9"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750" fill="hold"/>
                                        <p:tgtEl>
                                          <p:spTgt spid="9"/>
                                        </p:tgtEl>
                                        <p:attrNameLst>
                                          <p:attrName>ppt_x</p:attrName>
                                        </p:attrNameLst>
                                      </p:cBhvr>
                                      <p:tavLst>
                                        <p:tav tm="0">
                                          <p:val>
                                            <p:strVal val="#ppt_x"/>
                                          </p:val>
                                        </p:tav>
                                        <p:tav tm="100000">
                                          <p:val>
                                            <p:strVal val="#ppt_x"/>
                                          </p:val>
                                        </p:tav>
                                      </p:tavLst>
                                    </p:anim>
                                    <p:anim calcmode="lin" valueType="num">
                                      <p:cBhvr additive="base">
                                        <p:cTn id="23" dur="75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tmplLst>
          <p:tmpl>
            <p:tnLst>
              <p:par>
                <p:cTn presetID="2" presetClass="entr" presetSubtype="9"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tmplLst>
          <p:tmpl>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screen Image &amp; 3 Icon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2192000" cy="6858000"/>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0"/>
            <a:ext cx="6096000" cy="6858000"/>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718915" y="232836"/>
            <a:ext cx="4658171" cy="854532"/>
          </a:xfrm>
        </p:spPr>
        <p:txBody>
          <a:bodyPr anchor="ctr">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 name="テキスト プレースホルダー 12"/>
          <p:cNvSpPr>
            <a:spLocks noGrp="1"/>
          </p:cNvSpPr>
          <p:nvPr>
            <p:ph type="body" sz="quarter" idx="15" hasCustomPrompt="1"/>
          </p:nvPr>
        </p:nvSpPr>
        <p:spPr>
          <a:xfrm>
            <a:off x="1288372" y="2131167"/>
            <a:ext cx="4088714" cy="922344"/>
          </a:xfrm>
        </p:spPr>
        <p:txBody>
          <a:bodyPr>
            <a:normAutofit/>
          </a:bodyPr>
          <a:lstStyle>
            <a:lvl1pPr marL="0" indent="0" algn="l">
              <a:spcBef>
                <a:spcPts val="800"/>
              </a:spcBef>
              <a:buFont typeface="Wingdings" panose="05000000000000000000" pitchFamily="2" charset="2"/>
              <a:buNone/>
              <a:defRPr sz="1333" baseline="0">
                <a:solidFill>
                  <a:schemeClr val="bg1"/>
                </a:solidFill>
              </a:defRPr>
            </a:lvl1pPr>
          </a:lstStyle>
          <a:p>
            <a:pPr lvl="0"/>
            <a:r>
              <a:rPr kumimoji="1" lang="en-US" altLang="ja-JP" dirty="0"/>
              <a:t>Text goes here</a:t>
            </a:r>
            <a:endParaRPr kumimoji="1" lang="ja-JP" altLang="en-US" dirty="0"/>
          </a:p>
        </p:txBody>
      </p:sp>
      <p:sp>
        <p:nvSpPr>
          <p:cNvPr id="7" name="図プレースホルダー 25"/>
          <p:cNvSpPr>
            <a:spLocks noGrp="1"/>
          </p:cNvSpPr>
          <p:nvPr>
            <p:ph type="pic" sz="quarter" idx="16" hasCustomPrompt="1"/>
          </p:nvPr>
        </p:nvSpPr>
        <p:spPr>
          <a:xfrm>
            <a:off x="793777" y="1747377"/>
            <a:ext cx="420000" cy="420065"/>
          </a:xfrm>
        </p:spPr>
        <p:txBody>
          <a:bodyPr>
            <a:normAutofit/>
          </a:bodyPr>
          <a:lstStyle>
            <a:lvl1pPr>
              <a:defRPr sz="933">
                <a:solidFill>
                  <a:schemeClr val="bg1"/>
                </a:solidFill>
              </a:defRPr>
            </a:lvl1pPr>
          </a:lstStyle>
          <a:p>
            <a:r>
              <a:rPr kumimoji="1" lang="en-US" altLang="ja-JP" dirty="0"/>
              <a:t>Icon</a:t>
            </a:r>
            <a:endParaRPr kumimoji="1" lang="ja-JP" altLang="en-US" dirty="0"/>
          </a:p>
        </p:txBody>
      </p:sp>
      <p:sp>
        <p:nvSpPr>
          <p:cNvPr id="8" name="テキスト プレースホルダー 12"/>
          <p:cNvSpPr>
            <a:spLocks noGrp="1"/>
          </p:cNvSpPr>
          <p:nvPr>
            <p:ph type="body" sz="quarter" idx="17" hasCustomPrompt="1"/>
          </p:nvPr>
        </p:nvSpPr>
        <p:spPr>
          <a:xfrm>
            <a:off x="1288372" y="1757768"/>
            <a:ext cx="4088715" cy="409675"/>
          </a:xfrm>
        </p:spPr>
        <p:txBody>
          <a:bodyPr anchor="ctr">
            <a:noAutofit/>
          </a:bodyPr>
          <a:lstStyle>
            <a:lvl1pPr algn="l">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2" name="テキスト プレースホルダー 12"/>
          <p:cNvSpPr>
            <a:spLocks noGrp="1"/>
          </p:cNvSpPr>
          <p:nvPr>
            <p:ph type="body" sz="quarter" idx="18" hasCustomPrompt="1"/>
          </p:nvPr>
        </p:nvSpPr>
        <p:spPr>
          <a:xfrm>
            <a:off x="1288372" y="3489864"/>
            <a:ext cx="4088714" cy="922344"/>
          </a:xfrm>
        </p:spPr>
        <p:txBody>
          <a:bodyPr>
            <a:normAutofit/>
          </a:bodyPr>
          <a:lstStyle>
            <a:lvl1pPr marL="0" indent="0" algn="l">
              <a:spcBef>
                <a:spcPts val="800"/>
              </a:spcBef>
              <a:buFont typeface="Wingdings" panose="05000000000000000000" pitchFamily="2" charset="2"/>
              <a:buNone/>
              <a:defRPr sz="1333" baseline="0">
                <a:solidFill>
                  <a:schemeClr val="bg1"/>
                </a:solidFill>
              </a:defRPr>
            </a:lvl1pPr>
          </a:lstStyle>
          <a:p>
            <a:pPr lvl="0"/>
            <a:r>
              <a:rPr kumimoji="1" lang="en-US" altLang="ja-JP" dirty="0"/>
              <a:t>Text goes here</a:t>
            </a:r>
            <a:endParaRPr kumimoji="1" lang="ja-JP" altLang="en-US" dirty="0"/>
          </a:p>
        </p:txBody>
      </p:sp>
      <p:sp>
        <p:nvSpPr>
          <p:cNvPr id="13" name="図プレースホルダー 25"/>
          <p:cNvSpPr>
            <a:spLocks noGrp="1"/>
          </p:cNvSpPr>
          <p:nvPr>
            <p:ph type="pic" sz="quarter" idx="19" hasCustomPrompt="1"/>
          </p:nvPr>
        </p:nvSpPr>
        <p:spPr>
          <a:xfrm>
            <a:off x="793777" y="3106074"/>
            <a:ext cx="420000" cy="420065"/>
          </a:xfrm>
        </p:spPr>
        <p:txBody>
          <a:bodyPr>
            <a:normAutofit/>
          </a:bodyPr>
          <a:lstStyle>
            <a:lvl1pPr>
              <a:defRPr sz="933">
                <a:solidFill>
                  <a:schemeClr val="bg1"/>
                </a:solidFill>
              </a:defRPr>
            </a:lvl1pPr>
          </a:lstStyle>
          <a:p>
            <a:r>
              <a:rPr kumimoji="1" lang="en-US" altLang="ja-JP" dirty="0"/>
              <a:t>Icon</a:t>
            </a:r>
            <a:endParaRPr kumimoji="1" lang="ja-JP" altLang="en-US" dirty="0"/>
          </a:p>
        </p:txBody>
      </p:sp>
      <p:sp>
        <p:nvSpPr>
          <p:cNvPr id="14" name="テキスト プレースホルダー 12"/>
          <p:cNvSpPr>
            <a:spLocks noGrp="1"/>
          </p:cNvSpPr>
          <p:nvPr>
            <p:ph type="body" sz="quarter" idx="20" hasCustomPrompt="1"/>
          </p:nvPr>
        </p:nvSpPr>
        <p:spPr>
          <a:xfrm>
            <a:off x="1288372" y="3116464"/>
            <a:ext cx="4088715" cy="409675"/>
          </a:xfrm>
        </p:spPr>
        <p:txBody>
          <a:bodyPr anchor="ctr">
            <a:noAutofit/>
          </a:bodyPr>
          <a:lstStyle>
            <a:lvl1pPr algn="l">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5" name="テキスト プレースホルダー 12"/>
          <p:cNvSpPr>
            <a:spLocks noGrp="1"/>
          </p:cNvSpPr>
          <p:nvPr>
            <p:ph type="body" sz="quarter" idx="21" hasCustomPrompt="1"/>
          </p:nvPr>
        </p:nvSpPr>
        <p:spPr>
          <a:xfrm>
            <a:off x="1288372" y="4845190"/>
            <a:ext cx="4088714" cy="922344"/>
          </a:xfrm>
        </p:spPr>
        <p:txBody>
          <a:bodyPr>
            <a:normAutofit/>
          </a:bodyPr>
          <a:lstStyle>
            <a:lvl1pPr marL="0" indent="0" algn="l">
              <a:spcBef>
                <a:spcPts val="800"/>
              </a:spcBef>
              <a:buFont typeface="Wingdings" panose="05000000000000000000" pitchFamily="2" charset="2"/>
              <a:buNone/>
              <a:defRPr sz="1333" baseline="0">
                <a:solidFill>
                  <a:schemeClr val="bg1"/>
                </a:solidFill>
              </a:defRPr>
            </a:lvl1pPr>
          </a:lstStyle>
          <a:p>
            <a:pPr lvl="0"/>
            <a:r>
              <a:rPr kumimoji="1" lang="en-US" altLang="ja-JP" dirty="0"/>
              <a:t>Text goes here</a:t>
            </a:r>
            <a:endParaRPr kumimoji="1" lang="ja-JP" altLang="en-US" dirty="0"/>
          </a:p>
        </p:txBody>
      </p:sp>
      <p:sp>
        <p:nvSpPr>
          <p:cNvPr id="16" name="図プレースホルダー 25"/>
          <p:cNvSpPr>
            <a:spLocks noGrp="1"/>
          </p:cNvSpPr>
          <p:nvPr>
            <p:ph type="pic" sz="quarter" idx="22" hasCustomPrompt="1"/>
          </p:nvPr>
        </p:nvSpPr>
        <p:spPr>
          <a:xfrm>
            <a:off x="793777" y="4461400"/>
            <a:ext cx="420000" cy="420065"/>
          </a:xfrm>
        </p:spPr>
        <p:txBody>
          <a:bodyPr>
            <a:normAutofit/>
          </a:bodyPr>
          <a:lstStyle>
            <a:lvl1pPr>
              <a:defRPr sz="933">
                <a:solidFill>
                  <a:schemeClr val="bg1"/>
                </a:solidFill>
              </a:defRPr>
            </a:lvl1pPr>
          </a:lstStyle>
          <a:p>
            <a:r>
              <a:rPr kumimoji="1" lang="en-US" altLang="ja-JP" dirty="0"/>
              <a:t>Icon</a:t>
            </a:r>
            <a:endParaRPr kumimoji="1" lang="ja-JP" altLang="en-US" dirty="0"/>
          </a:p>
        </p:txBody>
      </p:sp>
      <p:sp>
        <p:nvSpPr>
          <p:cNvPr id="17" name="テキスト プレースホルダー 12"/>
          <p:cNvSpPr>
            <a:spLocks noGrp="1"/>
          </p:cNvSpPr>
          <p:nvPr>
            <p:ph type="body" sz="quarter" idx="23" hasCustomPrompt="1"/>
          </p:nvPr>
        </p:nvSpPr>
        <p:spPr>
          <a:xfrm>
            <a:off x="1288371" y="4471791"/>
            <a:ext cx="4088715" cy="409675"/>
          </a:xfrm>
        </p:spPr>
        <p:txBody>
          <a:bodyPr anchor="ctr">
            <a:noAutofit/>
          </a:bodyPr>
          <a:lstStyle>
            <a:lvl1pPr algn="l">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6960000" y="6425933"/>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6528000" y="5993867"/>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6096000" y="5561800"/>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6096000" y="6425933"/>
            <a:ext cx="432000" cy="432067"/>
          </a:xfrm>
          <a:solidFill>
            <a:schemeClr val="accent1">
              <a:alpha val="7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9061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2150"/>
                            </p:stCondLst>
                            <p:childTnLst>
                              <p:par>
                                <p:cTn id="33" presetID="49" presetClass="entr" presetSubtype="0"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style.rotation</p:attrName>
                                        </p:attrNameLst>
                                      </p:cBhvr>
                                      <p:tavLst>
                                        <p:tav tm="0">
                                          <p:val>
                                            <p:fltVal val="360"/>
                                          </p:val>
                                        </p:tav>
                                        <p:tav tm="100000">
                                          <p:val>
                                            <p:fltVal val="0"/>
                                          </p:val>
                                        </p:tav>
                                      </p:tavLst>
                                    </p:anim>
                                    <p:animEffect transition="in" filter="fade">
                                      <p:cBhvr>
                                        <p:cTn id="38" dur="500"/>
                                        <p:tgtEl>
                                          <p:spTgt spid="7"/>
                                        </p:tgtEl>
                                      </p:cBhvr>
                                    </p:animEffect>
                                  </p:childTnLst>
                                </p:cTn>
                              </p:par>
                            </p:childTnLst>
                          </p:cTn>
                        </p:par>
                        <p:par>
                          <p:cTn id="39" fill="hold">
                            <p:stCondLst>
                              <p:cond delay="2650"/>
                            </p:stCondLst>
                            <p:childTnLst>
                              <p:par>
                                <p:cTn id="40" presetID="2" presetClass="entr" presetSubtype="4" decel="100000" fill="hold" grpId="0"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150"/>
                            </p:stCondLst>
                            <p:childTnLst>
                              <p:par>
                                <p:cTn id="45" presetID="2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500"/>
                                        <p:tgtEl>
                                          <p:spTgt spid="6">
                                            <p:txEl>
                                              <p:pRg st="0" end="0"/>
                                            </p:txEl>
                                          </p:spTgt>
                                        </p:tgtEl>
                                      </p:cBhvr>
                                    </p:animEffect>
                                  </p:childTnLst>
                                </p:cTn>
                              </p:par>
                            </p:childTnLst>
                          </p:cTn>
                        </p:par>
                        <p:par>
                          <p:cTn id="48" fill="hold">
                            <p:stCondLst>
                              <p:cond delay="3650"/>
                            </p:stCondLst>
                            <p:childTnLst>
                              <p:par>
                                <p:cTn id="49" presetID="49" presetClass="entr" presetSubtype="0" decel="100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 calcmode="lin" valueType="num">
                                      <p:cBhvr>
                                        <p:cTn id="53" dur="500" fill="hold"/>
                                        <p:tgtEl>
                                          <p:spTgt spid="13"/>
                                        </p:tgtEl>
                                        <p:attrNameLst>
                                          <p:attrName>style.rotation</p:attrName>
                                        </p:attrNameLst>
                                      </p:cBhvr>
                                      <p:tavLst>
                                        <p:tav tm="0">
                                          <p:val>
                                            <p:fltVal val="360"/>
                                          </p:val>
                                        </p:tav>
                                        <p:tav tm="100000">
                                          <p:val>
                                            <p:fltVal val="0"/>
                                          </p:val>
                                        </p:tav>
                                      </p:tavLst>
                                    </p:anim>
                                    <p:animEffect transition="in" filter="fade">
                                      <p:cBhvr>
                                        <p:cTn id="54" dur="500"/>
                                        <p:tgtEl>
                                          <p:spTgt spid="13"/>
                                        </p:tgtEl>
                                      </p:cBhvr>
                                    </p:animEffect>
                                  </p:childTnLst>
                                </p:cTn>
                              </p:par>
                            </p:childTnLst>
                          </p:cTn>
                        </p:par>
                        <p:par>
                          <p:cTn id="55" fill="hold">
                            <p:stCondLst>
                              <p:cond delay="4150"/>
                            </p:stCondLst>
                            <p:childTnLst>
                              <p:par>
                                <p:cTn id="56" presetID="2" presetClass="entr" presetSubtype="4" decel="10000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 calcmode="lin" valueType="num">
                                      <p:cBhvr additive="base">
                                        <p:cTn id="5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650"/>
                            </p:stCondLst>
                            <p:childTnLst>
                              <p:par>
                                <p:cTn id="61" presetID="22" presetClass="entr" presetSubtype="8" fill="hold" grpId="0" nodeType="afterEffect">
                                  <p:stCondLst>
                                    <p:cond delay="0"/>
                                  </p:stCondLst>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par>
                          <p:cTn id="64" fill="hold">
                            <p:stCondLst>
                              <p:cond delay="5150"/>
                            </p:stCondLst>
                            <p:childTnLst>
                              <p:par>
                                <p:cTn id="65" presetID="49" presetClass="entr" presetSubtype="0"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 calcmode="lin" valueType="num">
                                      <p:cBhvr>
                                        <p:cTn id="69" dur="500" fill="hold"/>
                                        <p:tgtEl>
                                          <p:spTgt spid="16"/>
                                        </p:tgtEl>
                                        <p:attrNameLst>
                                          <p:attrName>style.rotation</p:attrName>
                                        </p:attrNameLst>
                                      </p:cBhvr>
                                      <p:tavLst>
                                        <p:tav tm="0">
                                          <p:val>
                                            <p:fltVal val="360"/>
                                          </p:val>
                                        </p:tav>
                                        <p:tav tm="100000">
                                          <p:val>
                                            <p:fltVal val="0"/>
                                          </p:val>
                                        </p:tav>
                                      </p:tavLst>
                                    </p:anim>
                                    <p:animEffect transition="in" filter="fade">
                                      <p:cBhvr>
                                        <p:cTn id="70" dur="500"/>
                                        <p:tgtEl>
                                          <p:spTgt spid="16"/>
                                        </p:tgtEl>
                                      </p:cBhvr>
                                    </p:animEffect>
                                  </p:childTnLst>
                                </p:cTn>
                              </p:par>
                            </p:childTnLst>
                          </p:cTn>
                        </p:par>
                        <p:par>
                          <p:cTn id="71" fill="hold">
                            <p:stCondLst>
                              <p:cond delay="5650"/>
                            </p:stCondLst>
                            <p:childTnLst>
                              <p:par>
                                <p:cTn id="72" presetID="2" presetClass="entr" presetSubtype="4" decel="10000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 calcmode="lin" valueType="num">
                                      <p:cBhvr additive="base">
                                        <p:cTn id="7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150"/>
                            </p:stCondLst>
                            <p:childTnLst>
                              <p:par>
                                <p:cTn id="77" presetID="22" presetClass="entr" presetSubtype="8" fill="hold" grpId="0" nodeType="afterEffect">
                                  <p:stCondLst>
                                    <p:cond delay="0"/>
                                  </p:stCondLst>
                                  <p:childTnLst>
                                    <p:set>
                                      <p:cBhvr>
                                        <p:cTn id="78" dur="1" fill="hold">
                                          <p:stCondLst>
                                            <p:cond delay="0"/>
                                          </p:stCondLst>
                                        </p:cTn>
                                        <p:tgtEl>
                                          <p:spTgt spid="15">
                                            <p:txEl>
                                              <p:pRg st="0" end="0"/>
                                            </p:txEl>
                                          </p:spTgt>
                                        </p:tgtEl>
                                        <p:attrNameLst>
                                          <p:attrName>style.visibility</p:attrName>
                                        </p:attrNameLst>
                                      </p:cBhvr>
                                      <p:to>
                                        <p:strVal val="visible"/>
                                      </p:to>
                                    </p:set>
                                    <p:animEffect transition="in" filter="wipe(left)">
                                      <p:cBhvr>
                                        <p:cTn id="7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1"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amp; 2 Headings, Texts">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2192000" cy="6858000"/>
          </a:xfrm>
        </p:spPr>
        <p:txBody>
          <a:bodyPr/>
          <a:lstStyle>
            <a:lvl1pPr>
              <a:defRPr baseline="0"/>
            </a:lvl1pPr>
          </a:lstStyle>
          <a:p>
            <a:r>
              <a:rPr kumimoji="1" lang="en-US" altLang="ja-JP" dirty="0"/>
              <a:t>Add a full screen image</a:t>
            </a:r>
            <a:endParaRPr kumimoji="1" lang="ja-JP" altLang="en-US" dirty="0"/>
          </a:p>
        </p:txBody>
      </p:sp>
      <p:sp>
        <p:nvSpPr>
          <p:cNvPr id="4" name="テキスト プレースホルダー 5"/>
          <p:cNvSpPr>
            <a:spLocks noGrp="1"/>
          </p:cNvSpPr>
          <p:nvPr>
            <p:ph type="body" sz="quarter" idx="11" hasCustomPrompt="1"/>
          </p:nvPr>
        </p:nvSpPr>
        <p:spPr>
          <a:xfrm>
            <a:off x="0" y="3696270"/>
            <a:ext cx="12192000" cy="3161730"/>
          </a:xfrm>
          <a:solidFill>
            <a:schemeClr val="accent1">
              <a:alpha val="70000"/>
            </a:schemeClr>
          </a:solidFill>
        </p:spPr>
        <p:txBody>
          <a:bodyPr/>
          <a:lstStyle/>
          <a:p>
            <a:pPr lvl="0"/>
            <a:r>
              <a:rPr kumimoji="1" lang="en-US" altLang="ja-JP" dirty="0"/>
              <a:t> </a:t>
            </a:r>
            <a:endParaRPr kumimoji="1" lang="ja-JP" altLang="en-US" dirty="0"/>
          </a:p>
        </p:txBody>
      </p:sp>
      <p:sp>
        <p:nvSpPr>
          <p:cNvPr id="5" name="テキスト プレースホルダー 12"/>
          <p:cNvSpPr>
            <a:spLocks noGrp="1"/>
          </p:cNvSpPr>
          <p:nvPr>
            <p:ph type="body" sz="quarter" idx="14" hasCustomPrompt="1"/>
          </p:nvPr>
        </p:nvSpPr>
        <p:spPr>
          <a:xfrm>
            <a:off x="432000" y="4128337"/>
            <a:ext cx="5330625" cy="2219667"/>
          </a:xfrm>
        </p:spPr>
        <p:txBody>
          <a:bodyPr anchor="ctr">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24" hasCustomPrompt="1"/>
          </p:nvPr>
        </p:nvSpPr>
        <p:spPr>
          <a:xfrm>
            <a:off x="864000" y="3264203"/>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19" name="テキスト プレースホルダー 5"/>
          <p:cNvSpPr>
            <a:spLocks noGrp="1"/>
          </p:cNvSpPr>
          <p:nvPr>
            <p:ph type="body" sz="quarter" idx="25" hasCustomPrompt="1"/>
          </p:nvPr>
        </p:nvSpPr>
        <p:spPr>
          <a:xfrm>
            <a:off x="432000" y="2832137"/>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20" name="テキスト プレースホルダー 5"/>
          <p:cNvSpPr>
            <a:spLocks noGrp="1"/>
          </p:cNvSpPr>
          <p:nvPr>
            <p:ph type="body" sz="quarter" idx="26" hasCustomPrompt="1"/>
          </p:nvPr>
        </p:nvSpPr>
        <p:spPr>
          <a:xfrm>
            <a:off x="0" y="2400070"/>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21" name="テキスト プレースホルダー 5"/>
          <p:cNvSpPr>
            <a:spLocks noGrp="1"/>
          </p:cNvSpPr>
          <p:nvPr>
            <p:ph type="body" sz="quarter" idx="27" hasCustomPrompt="1"/>
          </p:nvPr>
        </p:nvSpPr>
        <p:spPr>
          <a:xfrm>
            <a:off x="0" y="3264203"/>
            <a:ext cx="432000" cy="432067"/>
          </a:xfrm>
          <a:solidFill>
            <a:schemeClr val="accent1">
              <a:alpha val="70000"/>
            </a:schemeClr>
          </a:solidFill>
        </p:spPr>
        <p:txBody>
          <a:bodyPr/>
          <a:lstStyle/>
          <a:p>
            <a:pPr lvl="0"/>
            <a:r>
              <a:rPr kumimoji="1" lang="en-US" altLang="ja-JP" dirty="0"/>
              <a:t> </a:t>
            </a:r>
            <a:endParaRPr kumimoji="1" lang="ja-JP" altLang="en-US" dirty="0"/>
          </a:p>
        </p:txBody>
      </p:sp>
      <p:sp>
        <p:nvSpPr>
          <p:cNvPr id="22" name="テキスト プレースホルダー 12"/>
          <p:cNvSpPr>
            <a:spLocks noGrp="1"/>
          </p:cNvSpPr>
          <p:nvPr>
            <p:ph type="body" sz="quarter" idx="15" hasCustomPrompt="1"/>
          </p:nvPr>
        </p:nvSpPr>
        <p:spPr>
          <a:xfrm>
            <a:off x="6096000" y="4501737"/>
            <a:ext cx="5314950" cy="693565"/>
          </a:xfrm>
        </p:spPr>
        <p:txBody>
          <a:bodyPr>
            <a:normAutofit/>
          </a:bodyPr>
          <a:lstStyle>
            <a:lvl1pPr marL="0" indent="0" algn="l">
              <a:spcBef>
                <a:spcPts val="800"/>
              </a:spcBef>
              <a:buFont typeface="Wingdings" panose="05000000000000000000" pitchFamily="2" charset="2"/>
              <a:buNone/>
              <a:defRPr sz="1333" baseline="0">
                <a:solidFill>
                  <a:schemeClr val="bg1"/>
                </a:solidFill>
              </a:defRPr>
            </a:lvl1pPr>
          </a:lstStyle>
          <a:p>
            <a:pPr lvl="0"/>
            <a:r>
              <a:rPr kumimoji="1" lang="en-US" altLang="ja-JP" dirty="0"/>
              <a:t>Text goes here</a:t>
            </a:r>
            <a:endParaRPr kumimoji="1" lang="ja-JP" altLang="en-US" dirty="0"/>
          </a:p>
        </p:txBody>
      </p:sp>
      <p:sp>
        <p:nvSpPr>
          <p:cNvPr id="23" name="テキスト プレースホルダー 12"/>
          <p:cNvSpPr>
            <a:spLocks noGrp="1"/>
          </p:cNvSpPr>
          <p:nvPr>
            <p:ph type="body" sz="quarter" idx="17" hasCustomPrompt="1"/>
          </p:nvPr>
        </p:nvSpPr>
        <p:spPr>
          <a:xfrm>
            <a:off x="6096000" y="4128337"/>
            <a:ext cx="5314951" cy="409675"/>
          </a:xfrm>
        </p:spPr>
        <p:txBody>
          <a:bodyPr anchor="ctr">
            <a:noAutofit/>
          </a:bodyPr>
          <a:lstStyle>
            <a:lvl1pPr algn="l">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4" name="テキスト プレースホルダー 12"/>
          <p:cNvSpPr>
            <a:spLocks noGrp="1"/>
          </p:cNvSpPr>
          <p:nvPr>
            <p:ph type="body" sz="quarter" idx="28" hasCustomPrompt="1"/>
          </p:nvPr>
        </p:nvSpPr>
        <p:spPr>
          <a:xfrm>
            <a:off x="6096000" y="5654439"/>
            <a:ext cx="5314950" cy="693565"/>
          </a:xfrm>
        </p:spPr>
        <p:txBody>
          <a:bodyPr>
            <a:normAutofit/>
          </a:bodyPr>
          <a:lstStyle>
            <a:lvl1pPr marL="0" indent="0" algn="l">
              <a:spcBef>
                <a:spcPts val="800"/>
              </a:spcBef>
              <a:buFont typeface="Wingdings" panose="05000000000000000000" pitchFamily="2" charset="2"/>
              <a:buNone/>
              <a:defRPr sz="1333" baseline="0">
                <a:solidFill>
                  <a:schemeClr val="bg1"/>
                </a:solidFill>
              </a:defRPr>
            </a:lvl1pPr>
          </a:lstStyle>
          <a:p>
            <a:pPr lvl="0"/>
            <a:r>
              <a:rPr kumimoji="1" lang="en-US" altLang="ja-JP" dirty="0"/>
              <a:t>Text goes here</a:t>
            </a:r>
            <a:endParaRPr kumimoji="1" lang="ja-JP" altLang="en-US" dirty="0"/>
          </a:p>
        </p:txBody>
      </p:sp>
      <p:sp>
        <p:nvSpPr>
          <p:cNvPr id="25" name="テキスト プレースホルダー 12"/>
          <p:cNvSpPr>
            <a:spLocks noGrp="1"/>
          </p:cNvSpPr>
          <p:nvPr>
            <p:ph type="body" sz="quarter" idx="29" hasCustomPrompt="1"/>
          </p:nvPr>
        </p:nvSpPr>
        <p:spPr>
          <a:xfrm>
            <a:off x="6096000" y="5281039"/>
            <a:ext cx="5314951" cy="409675"/>
          </a:xfrm>
        </p:spPr>
        <p:txBody>
          <a:bodyPr anchor="ctr">
            <a:noAutofit/>
          </a:bodyPr>
          <a:lstStyle>
            <a:lvl1pPr algn="l">
              <a:lnSpc>
                <a:spcPct val="100000"/>
              </a:lnSpc>
              <a:spcBef>
                <a:spcPts val="0"/>
              </a:spcBef>
              <a:defRPr sz="24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77311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750" fill="hold"/>
                                        <p:tgtEl>
                                          <p:spTgt spid="18"/>
                                        </p:tgtEl>
                                        <p:attrNameLst>
                                          <p:attrName>ppt_x</p:attrName>
                                        </p:attrNameLst>
                                      </p:cBhvr>
                                      <p:tavLst>
                                        <p:tav tm="0">
                                          <p:val>
                                            <p:strVal val="1+#ppt_w/2"/>
                                          </p:val>
                                        </p:tav>
                                        <p:tav tm="100000">
                                          <p:val>
                                            <p:strVal val="#ppt_x"/>
                                          </p:val>
                                        </p:tav>
                                      </p:tavLst>
                                    </p:anim>
                                    <p:anim calcmode="lin" valueType="num">
                                      <p:cBhvr additive="base">
                                        <p:cTn id="15" dur="75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6" decel="100000" fill="hold" grpId="0" nodeType="withEffect">
                                  <p:stCondLst>
                                    <p:cond delay="25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1+#ppt_w/2"/>
                                          </p:val>
                                        </p:tav>
                                        <p:tav tm="100000">
                                          <p:val>
                                            <p:strVal val="#ppt_x"/>
                                          </p:val>
                                        </p:tav>
                                      </p:tavLst>
                                    </p:anim>
                                    <p:anim calcmode="lin" valueType="num">
                                      <p:cBhvr additive="base">
                                        <p:cTn id="19" dur="75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50" fill="hold"/>
                                        <p:tgtEl>
                                          <p:spTgt spid="20"/>
                                        </p:tgtEl>
                                        <p:attrNameLst>
                                          <p:attrName>ppt_x</p:attrName>
                                        </p:attrNameLst>
                                      </p:cBhvr>
                                      <p:tavLst>
                                        <p:tav tm="0">
                                          <p:val>
                                            <p:strVal val="#ppt_x"/>
                                          </p:val>
                                        </p:tav>
                                        <p:tav tm="100000">
                                          <p:val>
                                            <p:strVal val="#ppt_x"/>
                                          </p:val>
                                        </p:tav>
                                      </p:tavLst>
                                    </p:anim>
                                    <p:anim calcmode="lin" valueType="num">
                                      <p:cBhvr additive="base">
                                        <p:cTn id="23" dur="750" fill="hold"/>
                                        <p:tgtEl>
                                          <p:spTgt spid="20"/>
                                        </p:tgtEl>
                                        <p:attrNameLst>
                                          <p:attrName>ppt_y</p:attrName>
                                        </p:attrNameLst>
                                      </p:cBhvr>
                                      <p:tavLst>
                                        <p:tav tm="0">
                                          <p:val>
                                            <p:strVal val="0-#ppt_h/2"/>
                                          </p:val>
                                        </p:tav>
                                        <p:tav tm="100000">
                                          <p:val>
                                            <p:strVal val="#ppt_y"/>
                                          </p:val>
                                        </p:tav>
                                      </p:tavLst>
                                    </p:anim>
                                  </p:childTnLst>
                                </p:cTn>
                              </p:par>
                              <p:par>
                                <p:cTn id="24" presetID="2" presetClass="entr" presetSubtype="3"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750" fill="hold"/>
                                        <p:tgtEl>
                                          <p:spTgt spid="21"/>
                                        </p:tgtEl>
                                        <p:attrNameLst>
                                          <p:attrName>ppt_x</p:attrName>
                                        </p:attrNameLst>
                                      </p:cBhvr>
                                      <p:tavLst>
                                        <p:tav tm="0">
                                          <p:val>
                                            <p:strVal val="1+#ppt_w/2"/>
                                          </p:val>
                                        </p:tav>
                                        <p:tav tm="100000">
                                          <p:val>
                                            <p:strVal val="#ppt_x"/>
                                          </p:val>
                                        </p:tav>
                                      </p:tavLst>
                                    </p:anim>
                                    <p:anim calcmode="lin" valueType="num">
                                      <p:cBhvr additive="base">
                                        <p:cTn id="27" dur="750" fill="hold"/>
                                        <p:tgtEl>
                                          <p:spTgt spid="21"/>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750"/>
                                  </p:stCondLst>
                                  <p:iterate type="wd">
                                    <p:tmPct val="10000"/>
                                  </p:iterate>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150"/>
                            </p:stCondLst>
                            <p:childTnLst>
                              <p:par>
                                <p:cTn id="33" presetID="2" presetClass="entr" presetSubtype="2" decel="100000" fill="hold" grpId="0" nodeType="after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 calcmode="lin" valueType="num">
                                      <p:cBhvr additive="base">
                                        <p:cTn id="3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650"/>
                            </p:stCondLst>
                            <p:childTnLst>
                              <p:par>
                                <p:cTn id="38" presetID="22" presetClass="entr" presetSubtype="8" fill="hold" grpId="0" nodeType="after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left)">
                                      <p:cBhvr>
                                        <p:cTn id="40" dur="500"/>
                                        <p:tgtEl>
                                          <p:spTgt spid="22">
                                            <p:txEl>
                                              <p:pRg st="0" end="0"/>
                                            </p:txEl>
                                          </p:spTgt>
                                        </p:tgtEl>
                                      </p:cBhvr>
                                    </p:animEffect>
                                  </p:childTnLst>
                                </p:cTn>
                              </p:par>
                            </p:childTnLst>
                          </p:cTn>
                        </p:par>
                        <p:par>
                          <p:cTn id="41" fill="hold">
                            <p:stCondLst>
                              <p:cond delay="3150"/>
                            </p:stCondLst>
                            <p:childTnLst>
                              <p:par>
                                <p:cTn id="42" presetID="2" presetClass="entr" presetSubtype="2" decel="10000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additive="base">
                                        <p:cTn id="44"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3650"/>
                            </p:stCondLst>
                            <p:childTnLst>
                              <p:par>
                                <p:cTn id="47" presetID="22" presetClass="entr" presetSubtype="8" fill="hold" grpId="0" nodeType="after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left)">
                                      <p:cBhvr>
                                        <p:cTn id="4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4"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build="p">
        <p:tmplLst>
          <p:tmpl lvl="1">
            <p:tnLst>
              <p:par>
                <p:cTn presetID="2" presetClass="entr" presetSubtype="4" decel="100000" fill="hold" nodeType="withEffect">
                  <p:stCondLst>
                    <p:cond delay="7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tmplLst>
          <p:tmpl>
            <p:tnLst>
              <p:par>
                <p:cTn presetID="2" presetClass="entr" presetSubtype="6"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animBg="1">
        <p:tmplLst>
          <p:tmpl>
            <p:tnLst>
              <p:par>
                <p:cTn presetID="2" presetClass="entr" presetSubtype="3"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1+#ppt_w/2"/>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2"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screen Image &amp; Text">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0"/>
            <a:ext cx="12192000" cy="6858000"/>
          </a:xfrm>
          <a:solidFill>
            <a:schemeClr val="accent1">
              <a:lumMod val="20000"/>
              <a:lumOff val="80000"/>
            </a:schemeClr>
          </a:solidFill>
        </p:spPr>
        <p:txBody>
          <a:bodyPr/>
          <a:lstStyle>
            <a:lvl1pPr>
              <a:defRPr baseline="0"/>
            </a:lvl1pPr>
          </a:lstStyle>
          <a:p>
            <a:r>
              <a:rPr kumimoji="1" lang="en-US" altLang="ja-JP" dirty="0"/>
              <a:t>Add a full screen image</a:t>
            </a:r>
            <a:endParaRPr kumimoji="1" lang="ja-JP" altLang="en-US" dirty="0"/>
          </a:p>
        </p:txBody>
      </p:sp>
      <p:sp>
        <p:nvSpPr>
          <p:cNvPr id="13" name="テキスト プレースホルダー 12"/>
          <p:cNvSpPr>
            <a:spLocks noGrp="1"/>
          </p:cNvSpPr>
          <p:nvPr>
            <p:ph type="body" sz="quarter" idx="14" hasCustomPrompt="1"/>
          </p:nvPr>
        </p:nvSpPr>
        <p:spPr>
          <a:xfrm>
            <a:off x="554138" y="504904"/>
            <a:ext cx="11083725" cy="1857661"/>
          </a:xfrm>
        </p:spPr>
        <p:txBody>
          <a:bodyPr anchor="ctr">
            <a:noAutofit/>
          </a:bodyPr>
          <a:lstStyle>
            <a:lvl1pPr algn="ctr">
              <a:lnSpc>
                <a:spcPct val="100000"/>
              </a:lnSpc>
              <a:spcBef>
                <a:spcPts val="0"/>
              </a:spcBef>
              <a:defRPr sz="3600" baseline="0">
                <a:solidFill>
                  <a:schemeClr val="bg1"/>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66659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2" decel="100000" fill="hold" grpId="0" nodeType="withEffect">
                                  <p:stCondLst>
                                    <p:cond delay="750"/>
                                  </p:stCondLst>
                                  <p:iterate type="wd">
                                    <p:tmPct val="10000"/>
                                  </p:iterate>
                                  <p:childTnLst>
                                    <p:set>
                                      <p:cBhvr>
                                        <p:cTn id="9" dur="1" fill="hold">
                                          <p:stCondLst>
                                            <p:cond delay="0"/>
                                          </p:stCondLst>
                                        </p:cTn>
                                        <p:tgtEl>
                                          <p:spTgt spid="13">
                                            <p:txEl>
                                              <p:pRg st="0" end="0"/>
                                            </p:txEl>
                                          </p:spTgt>
                                        </p:tgtEl>
                                        <p:attrNameLst>
                                          <p:attrName>style.visibility</p:attrName>
                                        </p:attrNameLst>
                                      </p:cBhvr>
                                      <p:to>
                                        <p:strVal val="visible"/>
                                      </p:to>
                                    </p:set>
                                    <p:anim calcmode="lin" valueType="num">
                                      <p:cBhvr additive="base">
                                        <p:cTn id="10"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312977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3952038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4264974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410398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3275582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154685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0527217-04C9-43B9-BB36-0E69099ADC3E}" type="slidenum">
              <a:rPr lang="fr-FR" smtClean="0"/>
              <a:t>‹#›</a:t>
            </a:fld>
            <a:endParaRPr lang="fr-FR"/>
          </a:p>
        </p:txBody>
      </p:sp>
    </p:spTree>
    <p:extLst>
      <p:ext uri="{BB962C8B-B14F-4D97-AF65-F5344CB8AC3E}">
        <p14:creationId xmlns:p14="http://schemas.microsoft.com/office/powerpoint/2010/main" val="158307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27217-04C9-43B9-BB36-0E69099ADC3E}" type="slidenum">
              <a:rPr lang="fr-FR" smtClean="0"/>
              <a:t>‹#›</a:t>
            </a:fld>
            <a:endParaRPr lang="fr-FR"/>
          </a:p>
        </p:txBody>
      </p:sp>
    </p:spTree>
    <p:extLst>
      <p:ext uri="{BB962C8B-B14F-4D97-AF65-F5344CB8AC3E}">
        <p14:creationId xmlns:p14="http://schemas.microsoft.com/office/powerpoint/2010/main" val="2289899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8809" y="232264"/>
            <a:ext cx="11557348" cy="853492"/>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328809" y="1361371"/>
            <a:ext cx="11557348" cy="4815592"/>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324325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defTabSz="914324"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0" indent="0" algn="l" defTabSz="914324" rtl="0" eaLnBrk="1" latinLnBrk="0" hangingPunct="1">
        <a:lnSpc>
          <a:spcPct val="130000"/>
        </a:lnSpc>
        <a:spcBef>
          <a:spcPts val="800"/>
        </a:spcBef>
        <a:buFontTx/>
        <a:buNone/>
        <a:defRPr sz="1600" kern="1200" baseline="0">
          <a:solidFill>
            <a:schemeClr val="tx2"/>
          </a:solidFill>
          <a:latin typeface="+mn-lt"/>
          <a:ea typeface="+mn-ea"/>
          <a:cs typeface="+mn-cs"/>
        </a:defRPr>
      </a:lvl1pPr>
      <a:lvl2pPr marL="457162" indent="0" algn="l" defTabSz="914324" rtl="0" eaLnBrk="1" latinLnBrk="0" hangingPunct="1">
        <a:lnSpc>
          <a:spcPct val="90000"/>
        </a:lnSpc>
        <a:spcBef>
          <a:spcPts val="500"/>
        </a:spcBef>
        <a:buFontTx/>
        <a:buNone/>
        <a:defRPr sz="2400" kern="1200">
          <a:solidFill>
            <a:schemeClr val="tx1"/>
          </a:solidFill>
          <a:latin typeface="+mn-lt"/>
          <a:ea typeface="+mn-ea"/>
          <a:cs typeface="+mn-cs"/>
        </a:defRPr>
      </a:lvl2pPr>
      <a:lvl3pPr marL="914324" indent="0" algn="l" defTabSz="914324" rtl="0" eaLnBrk="1" latinLnBrk="0" hangingPunct="1">
        <a:lnSpc>
          <a:spcPct val="90000"/>
        </a:lnSpc>
        <a:spcBef>
          <a:spcPts val="500"/>
        </a:spcBef>
        <a:buFontTx/>
        <a:buNone/>
        <a:defRPr sz="2000" kern="1200">
          <a:solidFill>
            <a:schemeClr val="tx1"/>
          </a:solidFill>
          <a:latin typeface="+mn-lt"/>
          <a:ea typeface="+mn-ea"/>
          <a:cs typeface="+mn-cs"/>
        </a:defRPr>
      </a:lvl3pPr>
      <a:lvl4pPr marL="1371486" indent="0" algn="l" defTabSz="914324" rtl="0" eaLnBrk="1" latinLnBrk="0" hangingPunct="1">
        <a:lnSpc>
          <a:spcPct val="90000"/>
        </a:lnSpc>
        <a:spcBef>
          <a:spcPts val="500"/>
        </a:spcBef>
        <a:buFontTx/>
        <a:buNone/>
        <a:defRPr sz="1800" kern="1200">
          <a:solidFill>
            <a:schemeClr val="tx1"/>
          </a:solidFill>
          <a:latin typeface="+mn-lt"/>
          <a:ea typeface="+mn-ea"/>
          <a:cs typeface="+mn-cs"/>
        </a:defRPr>
      </a:lvl4pPr>
      <a:lvl5pPr marL="1828648" indent="0" algn="l" defTabSz="914324" rtl="0" eaLnBrk="1" latinLnBrk="0" hangingPunct="1">
        <a:lnSpc>
          <a:spcPct val="90000"/>
        </a:lnSpc>
        <a:spcBef>
          <a:spcPts val="500"/>
        </a:spcBef>
        <a:buFontTx/>
        <a:buNone/>
        <a:defRPr sz="1800" kern="1200">
          <a:solidFill>
            <a:schemeClr val="tx1"/>
          </a:solidFill>
          <a:latin typeface="+mn-lt"/>
          <a:ea typeface="+mn-ea"/>
          <a:cs typeface="+mn-cs"/>
        </a:defRPr>
      </a:lvl5pPr>
      <a:lvl6pPr marL="2514390" indent="-228581" algn="l" defTabSz="9143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53" indent="-228581" algn="l" defTabSz="9143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14" indent="-228581" algn="l" defTabSz="9143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76" indent="-228581" algn="l" defTabSz="9143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7"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1"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5" algn="l" defTabSz="91432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6"/>
          <p:cNvSpPr>
            <a:spLocks noGrp="1"/>
          </p:cNvSpPr>
          <p:nvPr>
            <p:ph type="title"/>
          </p:nvPr>
        </p:nvSpPr>
        <p:spPr>
          <a:xfrm>
            <a:off x="-2298" y="1588176"/>
            <a:ext cx="12194298" cy="2135800"/>
          </a:xfrm>
          <a:gradFill flip="none" rotWithShape="1">
            <a:gsLst>
              <a:gs pos="0">
                <a:srgbClr val="0073AE">
                  <a:shade val="30000"/>
                  <a:satMod val="115000"/>
                </a:srgbClr>
              </a:gs>
              <a:gs pos="50000">
                <a:srgbClr val="0073AE">
                  <a:shade val="67500"/>
                  <a:satMod val="115000"/>
                </a:srgbClr>
              </a:gs>
              <a:gs pos="100000">
                <a:srgbClr val="0073AE">
                  <a:shade val="100000"/>
                  <a:satMod val="115000"/>
                </a:srgbClr>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anchor="ctr">
            <a:noAutofit/>
          </a:bodyPr>
          <a:lstStyle/>
          <a:p>
            <a:pPr algn="ctr">
              <a:lnSpc>
                <a:spcPct val="150000"/>
              </a:lnSpc>
            </a:pPr>
            <a:r>
              <a:rPr lang="fr-FR" sz="2400" dirty="0"/>
              <a:t>Project :</a:t>
            </a:r>
            <a:br>
              <a:rPr lang="fr-FR" sz="2400" dirty="0"/>
            </a:br>
            <a:r>
              <a:rPr lang="fr-FR" sz="2400" dirty="0"/>
              <a:t> </a:t>
            </a:r>
            <a:r>
              <a:rPr lang="fr-FR" sz="2400" b="1" dirty="0"/>
              <a:t> </a:t>
            </a:r>
            <a:r>
              <a:rPr lang="fr-FR" sz="2400" b="1" dirty="0" err="1"/>
              <a:t>Busway</a:t>
            </a:r>
            <a:r>
              <a:rPr lang="fr-FR" sz="2400" b="1" dirty="0"/>
              <a:t> Ticket </a:t>
            </a:r>
            <a:r>
              <a:rPr lang="fr-FR" sz="2400" b="1" dirty="0" err="1"/>
              <a:t>Reservation</a:t>
            </a:r>
            <a:r>
              <a:rPr lang="fr-FR" sz="2400" b="1" dirty="0"/>
              <a:t> System </a:t>
            </a:r>
            <a:endParaRPr kumimoji="1" lang="fr-FR" altLang="ja-JP" sz="3200" dirty="0">
              <a:solidFill>
                <a:schemeClr val="bg1"/>
              </a:solidFill>
              <a:latin typeface="Century Gothic" panose="020B0502020202020204" pitchFamily="34" charset="0"/>
            </a:endParaRPr>
          </a:p>
        </p:txBody>
      </p:sp>
      <p:pic>
        <p:nvPicPr>
          <p:cNvPr id="23" name="Image 22"/>
          <p:cNvPicPr>
            <a:picLocks noChangeAspect="1"/>
          </p:cNvPicPr>
          <p:nvPr/>
        </p:nvPicPr>
        <p:blipFill>
          <a:blip r:embed="rId3"/>
          <a:stretch>
            <a:fillRect/>
          </a:stretch>
        </p:blipFill>
        <p:spPr>
          <a:xfrm>
            <a:off x="518283" y="182031"/>
            <a:ext cx="2041861" cy="1051208"/>
          </a:xfrm>
          <a:prstGeom prst="rect">
            <a:avLst/>
          </a:prstGeom>
        </p:spPr>
      </p:pic>
      <p:pic>
        <p:nvPicPr>
          <p:cNvPr id="5" name="Image 4"/>
          <p:cNvPicPr>
            <a:picLocks noChangeAspect="1"/>
          </p:cNvPicPr>
          <p:nvPr/>
        </p:nvPicPr>
        <p:blipFill>
          <a:blip r:embed="rId4"/>
          <a:stretch>
            <a:fillRect/>
          </a:stretch>
        </p:blipFill>
        <p:spPr>
          <a:xfrm>
            <a:off x="8813800" y="238476"/>
            <a:ext cx="2845403" cy="1055728"/>
          </a:xfrm>
          <a:prstGeom prst="rect">
            <a:avLst/>
          </a:prstGeom>
        </p:spPr>
      </p:pic>
      <p:graphicFrame>
        <p:nvGraphicFramePr>
          <p:cNvPr id="8" name="Tableau 8">
            <a:extLst>
              <a:ext uri="{FF2B5EF4-FFF2-40B4-BE49-F238E27FC236}">
                <a16:creationId xmlns:a16="http://schemas.microsoft.com/office/drawing/2014/main" id="{B96A5A22-E5F6-4120-9FB2-4C9FDA3A6F65}"/>
              </a:ext>
            </a:extLst>
          </p:cNvPr>
          <p:cNvGraphicFramePr>
            <a:graphicFrameLocks noGrp="1"/>
          </p:cNvGraphicFramePr>
          <p:nvPr>
            <p:extLst>
              <p:ext uri="{D42A27DB-BD31-4B8C-83A1-F6EECF244321}">
                <p14:modId xmlns:p14="http://schemas.microsoft.com/office/powerpoint/2010/main" val="690624403"/>
              </p:ext>
            </p:extLst>
          </p:nvPr>
        </p:nvGraphicFramePr>
        <p:xfrm>
          <a:off x="141977" y="4339034"/>
          <a:ext cx="11908045" cy="1698909"/>
        </p:xfrm>
        <a:graphic>
          <a:graphicData uri="http://schemas.openxmlformats.org/drawingml/2006/table">
            <a:tbl>
              <a:tblPr firstRow="1" bandRow="1">
                <a:tableStyleId>{5940675A-B579-460E-94D1-54222C63F5DA}</a:tableStyleId>
              </a:tblPr>
              <a:tblGrid>
                <a:gridCol w="1585223">
                  <a:extLst>
                    <a:ext uri="{9D8B030D-6E8A-4147-A177-3AD203B41FA5}">
                      <a16:colId xmlns:a16="http://schemas.microsoft.com/office/drawing/2014/main" val="1072287462"/>
                    </a:ext>
                  </a:extLst>
                </a:gridCol>
                <a:gridCol w="4179330">
                  <a:extLst>
                    <a:ext uri="{9D8B030D-6E8A-4147-A177-3AD203B41FA5}">
                      <a16:colId xmlns:a16="http://schemas.microsoft.com/office/drawing/2014/main" val="1784291911"/>
                    </a:ext>
                  </a:extLst>
                </a:gridCol>
                <a:gridCol w="1668162">
                  <a:extLst>
                    <a:ext uri="{9D8B030D-6E8A-4147-A177-3AD203B41FA5}">
                      <a16:colId xmlns:a16="http://schemas.microsoft.com/office/drawing/2014/main" val="2435584733"/>
                    </a:ext>
                  </a:extLst>
                </a:gridCol>
                <a:gridCol w="4475330">
                  <a:extLst>
                    <a:ext uri="{9D8B030D-6E8A-4147-A177-3AD203B41FA5}">
                      <a16:colId xmlns:a16="http://schemas.microsoft.com/office/drawing/2014/main" val="1572097372"/>
                    </a:ext>
                  </a:extLst>
                </a:gridCol>
              </a:tblGrid>
              <a:tr h="1698909">
                <a:tc>
                  <a:txBody>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053F6B"/>
                          </a:solidFill>
                          <a:effectLst/>
                          <a:uLnTx/>
                          <a:uFillTx/>
                        </a:rPr>
                        <a:t>Realized  by .</a:t>
                      </a:r>
                      <a:endParaRPr kumimoji="0" lang="en-GB" sz="1600" b="1" u="none" strike="noStrike" kern="1200" cap="none" spc="0" normalizeH="0" baseline="0" noProof="0" dirty="0">
                        <a:ln>
                          <a:noFill/>
                        </a:ln>
                        <a:solidFill>
                          <a:srgbClr val="053F6B"/>
                        </a:solidFill>
                        <a:effectLst/>
                        <a:uLnTx/>
                        <a:uFillTx/>
                      </a:endParaRPr>
                    </a:p>
                  </a:txBody>
                  <a:tcPr anchor="ctr"/>
                </a:tc>
                <a:tc>
                  <a:txBody>
                    <a:bodyPr/>
                    <a:lstStyle/>
                    <a:p>
                      <a:pPr marL="0" marR="0" lvl="0" indent="0" algn="l" defTabSz="304815" rtl="0" eaLnBrk="1" fontAlgn="auto" latinLnBrk="0" hangingPunct="1">
                        <a:lnSpc>
                          <a:spcPct val="150000"/>
                        </a:lnSpc>
                        <a:spcBef>
                          <a:spcPts val="0"/>
                        </a:spcBef>
                        <a:spcAft>
                          <a:spcPts val="0"/>
                        </a:spcAft>
                        <a:buClrTx/>
                        <a:buSzTx/>
                        <a:buFontTx/>
                        <a:buNone/>
                        <a:tabLst/>
                        <a:defRPr/>
                      </a:pPr>
                      <a:r>
                        <a:rPr kumimoji="0" lang="fr-FR" sz="1467" b="1" u="none" strike="noStrike" kern="1200" cap="none" spc="0" normalizeH="0" baseline="0" noProof="0" dirty="0">
                          <a:ln>
                            <a:noFill/>
                          </a:ln>
                          <a:solidFill>
                            <a:srgbClr val="075085"/>
                          </a:solidFill>
                          <a:effectLst/>
                          <a:uLnTx/>
                          <a:uFillTx/>
                          <a:latin typeface="+mn-lt"/>
                          <a:ea typeface="+mn-ea"/>
                          <a:cs typeface="+mn-cs"/>
                        </a:rPr>
                        <a:t>DAOUI Naima</a:t>
                      </a:r>
                    </a:p>
                    <a:p>
                      <a:pPr marL="0" marR="0" lvl="0" indent="0" algn="l" defTabSz="304815" rtl="0" eaLnBrk="1" fontAlgn="auto" latinLnBrk="0" hangingPunct="1">
                        <a:lnSpc>
                          <a:spcPct val="150000"/>
                        </a:lnSpc>
                        <a:spcBef>
                          <a:spcPts val="0"/>
                        </a:spcBef>
                        <a:spcAft>
                          <a:spcPts val="0"/>
                        </a:spcAft>
                        <a:buClrTx/>
                        <a:buSzTx/>
                        <a:buFontTx/>
                        <a:buNone/>
                        <a:tabLst/>
                        <a:defRPr/>
                      </a:pPr>
                      <a:r>
                        <a:rPr kumimoji="0" lang="fr-FR" sz="1467" b="1" u="none" strike="noStrike" kern="1200" cap="none" spc="0" normalizeH="0" baseline="0" noProof="0" dirty="0">
                          <a:ln>
                            <a:noFill/>
                          </a:ln>
                          <a:solidFill>
                            <a:srgbClr val="075085"/>
                          </a:solidFill>
                          <a:effectLst/>
                          <a:uLnTx/>
                          <a:uFillTx/>
                          <a:latin typeface="+mn-lt"/>
                          <a:ea typeface="+mn-ea"/>
                          <a:cs typeface="+mn-cs"/>
                        </a:rPr>
                        <a:t>ABASSI </a:t>
                      </a:r>
                      <a:r>
                        <a:rPr kumimoji="0" lang="fr-FR" sz="1467" b="1" u="none" strike="noStrike" kern="1200" cap="none" spc="0" normalizeH="0" baseline="0" noProof="0" dirty="0" err="1">
                          <a:ln>
                            <a:noFill/>
                          </a:ln>
                          <a:solidFill>
                            <a:srgbClr val="075085"/>
                          </a:solidFill>
                          <a:effectLst/>
                          <a:uLnTx/>
                          <a:uFillTx/>
                          <a:latin typeface="+mn-lt"/>
                          <a:ea typeface="+mn-ea"/>
                          <a:cs typeface="+mn-cs"/>
                        </a:rPr>
                        <a:t>Khaoula</a:t>
                      </a:r>
                      <a:endParaRPr kumimoji="0" lang="fr-FR" sz="1467" b="1" u="none" strike="noStrike" kern="1200" cap="none" spc="0" normalizeH="0" baseline="0" noProof="0" dirty="0">
                        <a:ln>
                          <a:noFill/>
                        </a:ln>
                        <a:solidFill>
                          <a:srgbClr val="075085"/>
                        </a:solidFill>
                        <a:effectLst/>
                        <a:uLnTx/>
                        <a:uFillTx/>
                        <a:latin typeface="+mn-lt"/>
                        <a:ea typeface="+mn-ea"/>
                        <a:cs typeface="+mn-cs"/>
                      </a:endParaRPr>
                    </a:p>
                  </a:txBody>
                  <a:tcPr anchor="ctr"/>
                </a:tc>
                <a:tc>
                  <a:txBody>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053F6B"/>
                          </a:solidFill>
                          <a:effectLst/>
                          <a:uLnTx/>
                          <a:uFillTx/>
                        </a:rPr>
                        <a:t>S</a:t>
                      </a:r>
                      <a:r>
                        <a:rPr kumimoji="0" lang="fr-FR" sz="1600" b="1" u="none" strike="noStrike" kern="1200" cap="none" spc="0" normalizeH="0" baseline="0" noProof="0" dirty="0" err="1">
                          <a:ln>
                            <a:noFill/>
                          </a:ln>
                          <a:solidFill>
                            <a:srgbClr val="053F6B"/>
                          </a:solidFill>
                          <a:effectLst/>
                          <a:uLnTx/>
                          <a:uFillTx/>
                        </a:rPr>
                        <a:t>upervised</a:t>
                      </a:r>
                      <a:r>
                        <a:rPr kumimoji="0" lang="fr-FR" sz="1600" b="1" u="none" strike="noStrike" kern="1200" cap="none" spc="0" normalizeH="0" baseline="0" noProof="0" dirty="0">
                          <a:ln>
                            <a:noFill/>
                          </a:ln>
                          <a:solidFill>
                            <a:srgbClr val="053F6B"/>
                          </a:solidFill>
                          <a:effectLst/>
                          <a:uLnTx/>
                          <a:uFillTx/>
                        </a:rPr>
                        <a:t> by</a:t>
                      </a:r>
                    </a:p>
                  </a:txBody>
                  <a:tcPr anchor="ctr"/>
                </a:tc>
                <a:tc>
                  <a:txBody>
                    <a:bodyPr/>
                    <a:lstStyle/>
                    <a:p>
                      <a:pPr marL="0" marR="0" lvl="0" indent="0" algn="l" defTabSz="304815" rtl="0" eaLnBrk="1" fontAlgn="auto" latinLnBrk="0" hangingPunct="1">
                        <a:lnSpc>
                          <a:spcPct val="150000"/>
                        </a:lnSpc>
                        <a:spcBef>
                          <a:spcPts val="0"/>
                        </a:spcBef>
                        <a:spcAft>
                          <a:spcPts val="0"/>
                        </a:spcAft>
                        <a:buClrTx/>
                        <a:buSzTx/>
                        <a:buFontTx/>
                        <a:buNone/>
                        <a:tabLst/>
                        <a:defRPr/>
                      </a:pPr>
                      <a:r>
                        <a:rPr kumimoji="0" lang="fr-FR" sz="1467" b="1" u="none" strike="noStrike" kern="1200" cap="none" spc="0" normalizeH="0" baseline="0" noProof="0" dirty="0">
                          <a:ln>
                            <a:noFill/>
                          </a:ln>
                          <a:solidFill>
                            <a:srgbClr val="075085"/>
                          </a:solidFill>
                          <a:effectLst/>
                          <a:uLnTx/>
                          <a:uFillTx/>
                        </a:rPr>
                        <a:t>Pr. Omar EL BEGGAR</a:t>
                      </a:r>
                      <a:endParaRPr kumimoji="0" lang="fr-FR" sz="1467" b="0" u="none" strike="noStrike" kern="1200" cap="none" spc="0" normalizeH="0" baseline="0" noProof="0" dirty="0">
                        <a:ln>
                          <a:noFill/>
                        </a:ln>
                        <a:solidFill>
                          <a:srgbClr val="075085"/>
                        </a:solidFill>
                        <a:effectLst/>
                        <a:uLnTx/>
                        <a:uFillTx/>
                      </a:endParaRPr>
                    </a:p>
                  </a:txBody>
                  <a:tcPr anchor="ctr"/>
                </a:tc>
                <a:extLst>
                  <a:ext uri="{0D108BD9-81ED-4DB2-BD59-A6C34878D82A}">
                    <a16:rowId xmlns:a16="http://schemas.microsoft.com/office/drawing/2014/main" val="3019621863"/>
                  </a:ext>
                </a:extLst>
              </a:tr>
            </a:tbl>
          </a:graphicData>
        </a:graphic>
      </p:graphicFrame>
    </p:spTree>
    <p:extLst>
      <p:ext uri="{BB962C8B-B14F-4D97-AF65-F5344CB8AC3E}">
        <p14:creationId xmlns:p14="http://schemas.microsoft.com/office/powerpoint/2010/main" val="1136251047"/>
      </p:ext>
    </p:extLst>
  </p:cSld>
  <p:clrMapOvr>
    <a:masterClrMapping/>
  </p:clrMapOvr>
  <p:extLst>
    <p:ext uri="{E180D4A7-C9FB-4DFB-919C-405C955672EB}">
      <p14:showEvtLst xmlns:p14="http://schemas.microsoft.com/office/powerpoint/2010/main">
        <p14:playEvt time="7609"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859EEB2-CCCF-4A4C-8D06-B5A6EE6123F9}"/>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39" name="Chevron 46">
            <a:extLst>
              <a:ext uri="{FF2B5EF4-FFF2-40B4-BE49-F238E27FC236}">
                <a16:creationId xmlns:a16="http://schemas.microsoft.com/office/drawing/2014/main" id="{C7238687-F2E0-4D53-BCAD-7C7FCA23C7BB}"/>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Slide Number Placeholder 3">
            <a:extLst>
              <a:ext uri="{FF2B5EF4-FFF2-40B4-BE49-F238E27FC236}">
                <a16:creationId xmlns:a16="http://schemas.microsoft.com/office/drawing/2014/main" id="{7B423B11-0C3E-44FE-9B28-419948A6F3D7}"/>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10</a:t>
            </a:fld>
            <a:endParaRPr lang="fr-FR" sz="1600" b="1" dirty="0">
              <a:solidFill>
                <a:schemeClr val="bg1"/>
              </a:solidFill>
              <a:latin typeface="Century Gothic" panose="020B0502020202020204" pitchFamily="34" charset="0"/>
            </a:endParaRPr>
          </a:p>
        </p:txBody>
      </p:sp>
      <p:graphicFrame>
        <p:nvGraphicFramePr>
          <p:cNvPr id="53"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4261648623"/>
              </p:ext>
            </p:extLst>
          </p:nvPr>
        </p:nvGraphicFramePr>
        <p:xfrm>
          <a:off x="0" y="0"/>
          <a:ext cx="11813610"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1645258">
                  <a:extLst>
                    <a:ext uri="{9D8B030D-6E8A-4147-A177-3AD203B41FA5}">
                      <a16:colId xmlns:a16="http://schemas.microsoft.com/office/drawing/2014/main" val="3953961833"/>
                    </a:ext>
                  </a:extLst>
                </a:gridCol>
                <a:gridCol w="3367315">
                  <a:extLst>
                    <a:ext uri="{9D8B030D-6E8A-4147-A177-3AD203B41FA5}">
                      <a16:colId xmlns:a16="http://schemas.microsoft.com/office/drawing/2014/main" val="3331297854"/>
                    </a:ext>
                  </a:extLst>
                </a:gridCol>
                <a:gridCol w="2392576">
                  <a:extLst>
                    <a:ext uri="{9D8B030D-6E8A-4147-A177-3AD203B41FA5}">
                      <a16:colId xmlns:a16="http://schemas.microsoft.com/office/drawing/2014/main" val="3208290213"/>
                    </a:ext>
                  </a:extLst>
                </a:gridCol>
                <a:gridCol w="2928068">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endParaRPr lang="fr-FR" sz="1400" b="1" kern="1200" noProof="0" dirty="0">
                        <a:solidFill>
                          <a:schemeClr val="lt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9" name="ZoneTexte 8">
            <a:extLst>
              <a:ext uri="{FF2B5EF4-FFF2-40B4-BE49-F238E27FC236}">
                <a16:creationId xmlns:a16="http://schemas.microsoft.com/office/drawing/2014/main" id="{B49DDB0B-C43D-EB5A-C770-28A712502E1A}"/>
              </a:ext>
            </a:extLst>
          </p:cNvPr>
          <p:cNvSpPr txBox="1"/>
          <p:nvPr/>
        </p:nvSpPr>
        <p:spPr>
          <a:xfrm>
            <a:off x="165102" y="1165620"/>
            <a:ext cx="5473700" cy="5478423"/>
          </a:xfrm>
          <a:prstGeom prst="rect">
            <a:avLst/>
          </a:prstGeom>
          <a:noFill/>
        </p:spPr>
        <p:txBody>
          <a:bodyPr wrap="square" rtlCol="0">
            <a:spAutoFit/>
          </a:bodyPr>
          <a:lstStyle/>
          <a:p>
            <a:pPr algn="l"/>
            <a:r>
              <a:rPr lang="en-US" b="1" i="0" dirty="0">
                <a:solidFill>
                  <a:srgbClr val="0D0D0D"/>
                </a:solidFill>
                <a:effectLst/>
                <a:highlight>
                  <a:srgbClr val="FFFFFF"/>
                </a:highlight>
                <a:latin typeface="Söhne"/>
              </a:rPr>
              <a:t> </a:t>
            </a:r>
            <a:r>
              <a:rPr lang="en-US" sz="2800" b="1" i="0" dirty="0">
                <a:solidFill>
                  <a:srgbClr val="0D0D0D"/>
                </a:solidFill>
                <a:effectLst/>
                <a:highlight>
                  <a:srgbClr val="FFFFFF"/>
                </a:highlight>
                <a:latin typeface="Söhne"/>
              </a:rPr>
              <a:t>Representation of Journeys:</a:t>
            </a:r>
          </a:p>
          <a:p>
            <a:pPr algn="l"/>
            <a:endParaRPr lang="en-US" sz="24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Each journey is represented by a list of </a:t>
            </a:r>
            <a:r>
              <a:rPr lang="en-US" sz="2000" b="1" i="0" dirty="0">
                <a:solidFill>
                  <a:srgbClr val="0D0D0D"/>
                </a:solidFill>
                <a:effectLst/>
                <a:highlight>
                  <a:srgbClr val="FFFFFF"/>
                </a:highlight>
                <a:latin typeface="Söhne"/>
              </a:rPr>
              <a:t>relationships between stations</a:t>
            </a:r>
            <a:r>
              <a:rPr lang="en-US" sz="2000" b="0" i="0" dirty="0">
                <a:solidFill>
                  <a:srgbClr val="0D0D0D"/>
                </a:solidFill>
                <a:effectLst/>
                <a:highlight>
                  <a:srgbClr val="FFFFFF"/>
                </a:highlight>
                <a:latin typeface="Söhne"/>
              </a:rPr>
              <a:t>, utilizing the "Next" relationship. </a:t>
            </a:r>
          </a:p>
          <a:p>
            <a:pPr algn="l">
              <a:buFont typeface="Arial" panose="020B0604020202020204" pitchFamily="34" charset="0"/>
              <a:buChar char="•"/>
            </a:pPr>
            <a:r>
              <a:rPr lang="en-US" sz="2000" b="0" i="0" dirty="0">
                <a:solidFill>
                  <a:srgbClr val="0D0D0D"/>
                </a:solidFill>
                <a:effectLst/>
                <a:highlight>
                  <a:srgbClr val="FFFFFF"/>
                </a:highlight>
                <a:latin typeface="Söhne"/>
              </a:rPr>
              <a:t>This approach allows for a clear itinerary for each trip, indicating the order of stations to be visited.</a:t>
            </a:r>
          </a:p>
          <a:p>
            <a:pPr algn="l"/>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The journey start from </a:t>
            </a:r>
            <a:r>
              <a:rPr lang="en-US" sz="2000" b="1" i="0" dirty="0">
                <a:solidFill>
                  <a:srgbClr val="0D0D0D"/>
                </a:solidFill>
                <a:effectLst/>
                <a:highlight>
                  <a:srgbClr val="FFFFFF"/>
                </a:highlight>
                <a:latin typeface="Söhne"/>
              </a:rPr>
              <a:t>a terminus station</a:t>
            </a:r>
            <a:r>
              <a:rPr lang="en-US" sz="2000" b="0" i="0" dirty="0">
                <a:solidFill>
                  <a:srgbClr val="0D0D0D"/>
                </a:solidFill>
                <a:effectLst/>
                <a:highlight>
                  <a:srgbClr val="FFFFFF"/>
                </a:highlight>
                <a:latin typeface="Söhne"/>
              </a:rPr>
              <a:t>, identified by </a:t>
            </a:r>
            <a:r>
              <a:rPr lang="en-US" sz="2000" b="1" i="0" dirty="0">
                <a:solidFill>
                  <a:srgbClr val="0D0D0D"/>
                </a:solidFill>
                <a:effectLst/>
                <a:highlight>
                  <a:srgbClr val="FFFFFF"/>
                </a:highlight>
                <a:latin typeface="Söhne"/>
              </a:rPr>
              <a:t>the "End" attribute equal to 1</a:t>
            </a:r>
            <a:r>
              <a:rPr lang="en-US" sz="2000" b="0" i="0" dirty="0">
                <a:solidFill>
                  <a:srgbClr val="0D0D0D"/>
                </a:solidFill>
                <a:effectLst/>
                <a:highlight>
                  <a:srgbClr val="FFFFFF"/>
                </a:highlight>
                <a:latin typeface="Söhne"/>
              </a:rPr>
              <a:t>, and continues until reaching another terminus station, also marked </a:t>
            </a:r>
            <a:r>
              <a:rPr lang="en-US" sz="2000" b="1" i="0" dirty="0">
                <a:solidFill>
                  <a:srgbClr val="0D0D0D"/>
                </a:solidFill>
                <a:effectLst/>
                <a:highlight>
                  <a:srgbClr val="FFFFFF"/>
                </a:highlight>
                <a:latin typeface="Söhne"/>
              </a:rPr>
              <a:t>by "End" equal to 1</a:t>
            </a:r>
            <a:r>
              <a:rPr lang="en-US" sz="2000" b="0" i="0" dirty="0">
                <a:solidFill>
                  <a:srgbClr val="0D0D0D"/>
                </a:solidFill>
                <a:effectLst/>
                <a:highlight>
                  <a:srgbClr val="FFFFFF"/>
                </a:highlight>
                <a:latin typeface="Söhne"/>
              </a:rPr>
              <a:t>.</a:t>
            </a:r>
          </a:p>
          <a:p>
            <a:pPr algn="l">
              <a:buFont typeface="Arial" panose="020B0604020202020204" pitchFamily="34" charset="0"/>
              <a:buChar char="•"/>
            </a:pPr>
            <a:endParaRPr lang="en-US" sz="2000" b="0" i="0" dirty="0">
              <a:solidFill>
                <a:srgbClr val="0D0D0D"/>
              </a:solidFill>
              <a:effectLst/>
              <a:highlight>
                <a:srgbClr val="FFFFFF"/>
              </a:highlight>
              <a:latin typeface="Söhne"/>
            </a:endParaRPr>
          </a:p>
          <a:p>
            <a:pPr algn="l">
              <a:buFont typeface="Arial" panose="020B0604020202020204" pitchFamily="34" charset="0"/>
              <a:buChar char="•"/>
            </a:pPr>
            <a:r>
              <a:rPr lang="en-US" sz="2000" b="0" i="0" dirty="0">
                <a:solidFill>
                  <a:srgbClr val="0D0D0D"/>
                </a:solidFill>
                <a:effectLst/>
                <a:highlight>
                  <a:srgbClr val="FFFFFF"/>
                </a:highlight>
                <a:latin typeface="Söhne"/>
              </a:rPr>
              <a:t>Every stop made during the journey is denoted by the "Arret" relationship between the bus and the relevant stations.</a:t>
            </a:r>
          </a:p>
          <a:p>
            <a:pPr algn="l"/>
            <a:endParaRPr lang="en-US" b="0" i="0" dirty="0">
              <a:solidFill>
                <a:srgbClr val="0D0D0D"/>
              </a:solidFill>
              <a:effectLst/>
              <a:highlight>
                <a:srgbClr val="FFFFFF"/>
              </a:highlight>
              <a:latin typeface="Söhne"/>
            </a:endParaRPr>
          </a:p>
        </p:txBody>
      </p:sp>
      <p:sp>
        <p:nvSpPr>
          <p:cNvPr id="11" name="Rectangle 8">
            <a:extLst>
              <a:ext uri="{FF2B5EF4-FFF2-40B4-BE49-F238E27FC236}">
                <a16:creationId xmlns:a16="http://schemas.microsoft.com/office/drawing/2014/main" id="{B9A6713C-8236-3C00-DEAF-EE8036E0F201}"/>
              </a:ext>
            </a:extLst>
          </p:cNvPr>
          <p:cNvSpPr>
            <a:spLocks noChangeArrowheads="1"/>
          </p:cNvSpPr>
          <p:nvPr/>
        </p:nvSpPr>
        <p:spPr bwMode="auto">
          <a:xfrm>
            <a:off x="0" y="0"/>
            <a:ext cx="11112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rgbClr val="000000"/>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7">
            <a:extLst>
              <a:ext uri="{FF2B5EF4-FFF2-40B4-BE49-F238E27FC236}">
                <a16:creationId xmlns:a16="http://schemas.microsoft.com/office/drawing/2014/main" id="{FF9F1C44-E7E9-2E5E-768B-8A05080C2AA3}"/>
              </a:ext>
            </a:extLst>
          </p:cNvPr>
          <p:cNvSpPr>
            <a:spLocks noChangeArrowheads="1"/>
          </p:cNvSpPr>
          <p:nvPr/>
        </p:nvSpPr>
        <p:spPr bwMode="auto">
          <a:xfrm>
            <a:off x="0" y="-110211"/>
            <a:ext cx="65" cy="67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D61BFA93-AEE3-8AB4-414D-95AD0940D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2" y="741160"/>
            <a:ext cx="6516403" cy="5606019"/>
          </a:xfrm>
          <a:prstGeom prst="rect">
            <a:avLst/>
          </a:prstGeom>
        </p:spPr>
      </p:pic>
    </p:spTree>
    <p:extLst>
      <p:ext uri="{BB962C8B-B14F-4D97-AF65-F5344CB8AC3E}">
        <p14:creationId xmlns:p14="http://schemas.microsoft.com/office/powerpoint/2010/main" val="742205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859EEB2-CCCF-4A4C-8D06-B5A6EE6123F9}"/>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39" name="Chevron 46">
            <a:extLst>
              <a:ext uri="{FF2B5EF4-FFF2-40B4-BE49-F238E27FC236}">
                <a16:creationId xmlns:a16="http://schemas.microsoft.com/office/drawing/2014/main" id="{C7238687-F2E0-4D53-BCAD-7C7FCA23C7BB}"/>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Slide Number Placeholder 3">
            <a:extLst>
              <a:ext uri="{FF2B5EF4-FFF2-40B4-BE49-F238E27FC236}">
                <a16:creationId xmlns:a16="http://schemas.microsoft.com/office/drawing/2014/main" id="{7B423B11-0C3E-44FE-9B28-419948A6F3D7}"/>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11</a:t>
            </a:fld>
            <a:endParaRPr lang="fr-FR" sz="1600" b="1" dirty="0">
              <a:solidFill>
                <a:schemeClr val="bg1"/>
              </a:solidFill>
              <a:latin typeface="Century Gothic" panose="020B0502020202020204" pitchFamily="34" charset="0"/>
            </a:endParaRPr>
          </a:p>
        </p:txBody>
      </p:sp>
      <p:graphicFrame>
        <p:nvGraphicFramePr>
          <p:cNvPr id="53"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2806473138"/>
              </p:ext>
            </p:extLst>
          </p:nvPr>
        </p:nvGraphicFramePr>
        <p:xfrm>
          <a:off x="0" y="0"/>
          <a:ext cx="11813610"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1645258">
                  <a:extLst>
                    <a:ext uri="{9D8B030D-6E8A-4147-A177-3AD203B41FA5}">
                      <a16:colId xmlns:a16="http://schemas.microsoft.com/office/drawing/2014/main" val="3953961833"/>
                    </a:ext>
                  </a:extLst>
                </a:gridCol>
                <a:gridCol w="3367315">
                  <a:extLst>
                    <a:ext uri="{9D8B030D-6E8A-4147-A177-3AD203B41FA5}">
                      <a16:colId xmlns:a16="http://schemas.microsoft.com/office/drawing/2014/main" val="3331297854"/>
                    </a:ext>
                  </a:extLst>
                </a:gridCol>
                <a:gridCol w="2392576">
                  <a:extLst>
                    <a:ext uri="{9D8B030D-6E8A-4147-A177-3AD203B41FA5}">
                      <a16:colId xmlns:a16="http://schemas.microsoft.com/office/drawing/2014/main" val="3208290213"/>
                    </a:ext>
                  </a:extLst>
                </a:gridCol>
                <a:gridCol w="2928068">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endParaRPr lang="fr-FR" sz="1400" b="1" kern="1200" noProof="0" dirty="0">
                        <a:solidFill>
                          <a:schemeClr val="lt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2" name="ZoneTexte 1">
            <a:extLst>
              <a:ext uri="{FF2B5EF4-FFF2-40B4-BE49-F238E27FC236}">
                <a16:creationId xmlns:a16="http://schemas.microsoft.com/office/drawing/2014/main" id="{D332F53E-4819-621B-B4AE-661183423FE0}"/>
              </a:ext>
            </a:extLst>
          </p:cNvPr>
          <p:cNvSpPr txBox="1"/>
          <p:nvPr/>
        </p:nvSpPr>
        <p:spPr>
          <a:xfrm>
            <a:off x="460632" y="673100"/>
            <a:ext cx="5787768" cy="5355312"/>
          </a:xfrm>
          <a:prstGeom prst="rect">
            <a:avLst/>
          </a:prstGeom>
          <a:noFill/>
        </p:spPr>
        <p:txBody>
          <a:bodyPr wrap="square" rtlCol="0">
            <a:spAutoFit/>
          </a:bodyPr>
          <a:lstStyle/>
          <a:p>
            <a:pPr>
              <a:buFont typeface="Arial" panose="020B0604020202020204" pitchFamily="34" charset="0"/>
              <a:buChar char="•"/>
            </a:pPr>
            <a:r>
              <a:rPr lang="en-US" sz="2400" b="1" i="0" dirty="0">
                <a:solidFill>
                  <a:srgbClr val="0D0D0D"/>
                </a:solidFill>
                <a:effectLst/>
                <a:highlight>
                  <a:srgbClr val="FFFFFF"/>
                </a:highlight>
                <a:latin typeface="Söhne"/>
              </a:rPr>
              <a:t>Representation of Journeys:</a:t>
            </a:r>
          </a:p>
          <a:p>
            <a:pPr algn="l"/>
            <a:endParaRPr lang="en-US" sz="2000" b="0" i="0" dirty="0">
              <a:solidFill>
                <a:srgbClr val="0D0D0D"/>
              </a:solidFill>
              <a:effectLst/>
              <a:highlight>
                <a:srgbClr val="FFFFFF"/>
              </a:highlight>
              <a:latin typeface="Söhne"/>
            </a:endParaRPr>
          </a:p>
          <a:p>
            <a:pPr algn="just">
              <a:buFont typeface="Arial" panose="020B0604020202020204" pitchFamily="34" charset="0"/>
              <a:buChar char="•"/>
            </a:pPr>
            <a:r>
              <a:rPr lang="en-US" sz="2000" b="0" i="0" dirty="0">
                <a:solidFill>
                  <a:srgbClr val="0D0D0D"/>
                </a:solidFill>
                <a:effectLst/>
                <a:highlight>
                  <a:srgbClr val="FFFFFF"/>
                </a:highlight>
                <a:latin typeface="Söhne"/>
              </a:rPr>
              <a:t>To determine the availability of a bus at a given station, we utilize the bus capacity as the basis for calculation. This involves subtracting the number of passengers boarding the bus at all previous stations of the journey (</a:t>
            </a:r>
            <a:r>
              <a:rPr lang="en-US" sz="2000" b="0" i="0" dirty="0" err="1">
                <a:solidFill>
                  <a:srgbClr val="0D0D0D"/>
                </a:solidFill>
                <a:effectLst/>
                <a:highlight>
                  <a:srgbClr val="FFFFFF"/>
                </a:highlight>
                <a:latin typeface="Söhne"/>
              </a:rPr>
              <a:t>NbreAsc</a:t>
            </a:r>
            <a:r>
              <a:rPr lang="en-US" sz="2000" b="0" i="0" dirty="0">
                <a:solidFill>
                  <a:srgbClr val="0D0D0D"/>
                </a:solidFill>
                <a:effectLst/>
                <a:highlight>
                  <a:srgbClr val="FFFFFF"/>
                </a:highlight>
                <a:latin typeface="Söhne"/>
              </a:rPr>
              <a:t>), and adding the number of passengers disembarking from the bus at these same stations (</a:t>
            </a:r>
            <a:r>
              <a:rPr lang="en-US" sz="2000" b="0" i="0" dirty="0" err="1">
                <a:solidFill>
                  <a:srgbClr val="0D0D0D"/>
                </a:solidFill>
                <a:effectLst/>
                <a:highlight>
                  <a:srgbClr val="FFFFFF"/>
                </a:highlight>
                <a:latin typeface="Söhne"/>
              </a:rPr>
              <a:t>NbreDesc</a:t>
            </a:r>
            <a:r>
              <a:rPr lang="en-US" sz="2000" b="0" i="0" dirty="0">
                <a:solidFill>
                  <a:srgbClr val="0D0D0D"/>
                </a:solidFill>
                <a:effectLst/>
                <a:highlight>
                  <a:srgbClr val="FFFFFF"/>
                </a:highlight>
                <a:latin typeface="Söhne"/>
              </a:rPr>
              <a:t>).</a:t>
            </a:r>
          </a:p>
          <a:p>
            <a:pPr algn="just">
              <a:buFont typeface="Arial" panose="020B0604020202020204" pitchFamily="34" charset="0"/>
              <a:buChar char="•"/>
            </a:pPr>
            <a:endParaRPr lang="en-US" sz="2000" b="0" i="0" dirty="0">
              <a:solidFill>
                <a:srgbClr val="0D0D0D"/>
              </a:solidFill>
              <a:effectLst/>
              <a:highlight>
                <a:srgbClr val="FFFFFF"/>
              </a:highlight>
              <a:latin typeface="Söhne"/>
            </a:endParaRPr>
          </a:p>
          <a:p>
            <a:pPr algn="just">
              <a:buFont typeface="Arial" panose="020B0604020202020204" pitchFamily="34" charset="0"/>
              <a:buChar char="•"/>
            </a:pPr>
            <a:r>
              <a:rPr lang="en-US" sz="2000" b="0" i="0" dirty="0">
                <a:solidFill>
                  <a:srgbClr val="0D0D0D"/>
                </a:solidFill>
                <a:effectLst/>
                <a:highlight>
                  <a:srgbClr val="FFFFFF"/>
                </a:highlight>
                <a:latin typeface="Söhne"/>
              </a:rPr>
              <a:t>This approach enables us to obtain an accurate estimate of the number of available seats at the current station of the journey. By adjusting this calculation at each stop of the journey, we can provide real-time information on seat availability on the bus at each stage of the journey.</a:t>
            </a:r>
          </a:p>
          <a:p>
            <a:endParaRPr lang="fr-FR" dirty="0"/>
          </a:p>
        </p:txBody>
      </p:sp>
      <p:pic>
        <p:nvPicPr>
          <p:cNvPr id="4" name="Image 3">
            <a:extLst>
              <a:ext uri="{FF2B5EF4-FFF2-40B4-BE49-F238E27FC236}">
                <a16:creationId xmlns:a16="http://schemas.microsoft.com/office/drawing/2014/main" id="{7BF67AC7-D110-B0A3-6C42-59B603BDBD08}"/>
              </a:ext>
            </a:extLst>
          </p:cNvPr>
          <p:cNvPicPr>
            <a:picLocks noChangeAspect="1"/>
          </p:cNvPicPr>
          <p:nvPr/>
        </p:nvPicPr>
        <p:blipFill>
          <a:blip r:embed="rId3"/>
          <a:stretch>
            <a:fillRect/>
          </a:stretch>
        </p:blipFill>
        <p:spPr>
          <a:xfrm>
            <a:off x="6743700" y="1333500"/>
            <a:ext cx="5069910" cy="5095794"/>
          </a:xfrm>
          <a:prstGeom prst="rect">
            <a:avLst/>
          </a:prstGeom>
        </p:spPr>
      </p:pic>
    </p:spTree>
    <p:extLst>
      <p:ext uri="{BB962C8B-B14F-4D97-AF65-F5344CB8AC3E}">
        <p14:creationId xmlns:p14="http://schemas.microsoft.com/office/powerpoint/2010/main" val="502469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859EEB2-CCCF-4A4C-8D06-B5A6EE6123F9}"/>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39" name="Chevron 46">
            <a:extLst>
              <a:ext uri="{FF2B5EF4-FFF2-40B4-BE49-F238E27FC236}">
                <a16:creationId xmlns:a16="http://schemas.microsoft.com/office/drawing/2014/main" id="{C7238687-F2E0-4D53-BCAD-7C7FCA23C7BB}"/>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Slide Number Placeholder 3">
            <a:extLst>
              <a:ext uri="{FF2B5EF4-FFF2-40B4-BE49-F238E27FC236}">
                <a16:creationId xmlns:a16="http://schemas.microsoft.com/office/drawing/2014/main" id="{7B423B11-0C3E-44FE-9B28-419948A6F3D7}"/>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12</a:t>
            </a:fld>
            <a:endParaRPr lang="fr-FR" sz="1600" b="1" dirty="0">
              <a:solidFill>
                <a:schemeClr val="bg1"/>
              </a:solidFill>
              <a:latin typeface="Century Gothic" panose="020B0502020202020204" pitchFamily="34" charset="0"/>
            </a:endParaRPr>
          </a:p>
        </p:txBody>
      </p:sp>
      <p:graphicFrame>
        <p:nvGraphicFramePr>
          <p:cNvPr id="53"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1207362873"/>
              </p:ext>
            </p:extLst>
          </p:nvPr>
        </p:nvGraphicFramePr>
        <p:xfrm>
          <a:off x="0" y="0"/>
          <a:ext cx="11813610"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1645258">
                  <a:extLst>
                    <a:ext uri="{9D8B030D-6E8A-4147-A177-3AD203B41FA5}">
                      <a16:colId xmlns:a16="http://schemas.microsoft.com/office/drawing/2014/main" val="3953961833"/>
                    </a:ext>
                  </a:extLst>
                </a:gridCol>
                <a:gridCol w="3367315">
                  <a:extLst>
                    <a:ext uri="{9D8B030D-6E8A-4147-A177-3AD203B41FA5}">
                      <a16:colId xmlns:a16="http://schemas.microsoft.com/office/drawing/2014/main" val="3331297854"/>
                    </a:ext>
                  </a:extLst>
                </a:gridCol>
                <a:gridCol w="2392576">
                  <a:extLst>
                    <a:ext uri="{9D8B030D-6E8A-4147-A177-3AD203B41FA5}">
                      <a16:colId xmlns:a16="http://schemas.microsoft.com/office/drawing/2014/main" val="3208290213"/>
                    </a:ext>
                  </a:extLst>
                </a:gridCol>
                <a:gridCol w="2928068">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endParaRPr lang="fr-FR" sz="1400" b="1" kern="1200" noProof="0" dirty="0">
                        <a:solidFill>
                          <a:schemeClr val="lt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2" name="ZoneTexte 1">
            <a:extLst>
              <a:ext uri="{FF2B5EF4-FFF2-40B4-BE49-F238E27FC236}">
                <a16:creationId xmlns:a16="http://schemas.microsoft.com/office/drawing/2014/main" id="{D332F53E-4819-621B-B4AE-661183423FE0}"/>
              </a:ext>
            </a:extLst>
          </p:cNvPr>
          <p:cNvSpPr txBox="1"/>
          <p:nvPr/>
        </p:nvSpPr>
        <p:spPr>
          <a:xfrm>
            <a:off x="6708324" y="999667"/>
            <a:ext cx="5553542" cy="4493538"/>
          </a:xfrm>
          <a:prstGeom prst="rect">
            <a:avLst/>
          </a:prstGeom>
          <a:noFill/>
        </p:spPr>
        <p:txBody>
          <a:bodyPr wrap="square" rtlCol="0">
            <a:spAutoFit/>
          </a:bodyPr>
          <a:lstStyle/>
          <a:p>
            <a:pPr>
              <a:buFont typeface="Arial" panose="020B0604020202020204" pitchFamily="34" charset="0"/>
              <a:buChar char="•"/>
            </a:pPr>
            <a:r>
              <a:rPr lang="fr-FR" sz="2400" b="1" i="0" dirty="0">
                <a:solidFill>
                  <a:srgbClr val="0D0D0D"/>
                </a:solidFill>
                <a:effectLst/>
                <a:highlight>
                  <a:srgbClr val="FFFFFF"/>
                </a:highlight>
                <a:latin typeface="Söhne"/>
              </a:rPr>
              <a:t>Bus </a:t>
            </a:r>
            <a:r>
              <a:rPr lang="fr-FR" sz="2400" b="1" i="0" dirty="0" err="1">
                <a:solidFill>
                  <a:srgbClr val="0D0D0D"/>
                </a:solidFill>
                <a:effectLst/>
                <a:highlight>
                  <a:srgbClr val="FFFFFF"/>
                </a:highlight>
                <a:latin typeface="Söhne"/>
              </a:rPr>
              <a:t>Reservations</a:t>
            </a:r>
            <a:r>
              <a:rPr lang="fr-FR" sz="2400" b="1" i="0" dirty="0">
                <a:solidFill>
                  <a:srgbClr val="0D0D0D"/>
                </a:solidFill>
                <a:effectLst/>
                <a:highlight>
                  <a:srgbClr val="FFFFFF"/>
                </a:highlight>
                <a:latin typeface="Söhne"/>
              </a:rPr>
              <a:t>:</a:t>
            </a:r>
          </a:p>
          <a:p>
            <a:pPr algn="just"/>
            <a:endParaRPr lang="en-US" sz="2000" b="0" i="0" dirty="0">
              <a:solidFill>
                <a:srgbClr val="0D0D0D"/>
              </a:solidFill>
              <a:effectLst/>
              <a:highlight>
                <a:srgbClr val="FFFFFF"/>
              </a:highlight>
              <a:latin typeface="Söhne"/>
            </a:endParaRPr>
          </a:p>
          <a:p>
            <a:pPr eaLnBrk="0" fontAlgn="base" hangingPunct="0">
              <a:spcBef>
                <a:spcPct val="0"/>
              </a:spcBef>
              <a:spcAft>
                <a:spcPct val="0"/>
              </a:spcAft>
              <a:buFontTx/>
              <a:buChar char="•"/>
            </a:pPr>
            <a:r>
              <a:rPr kumimoji="0" lang="fr-FR" altLang="fr-FR" sz="2000" b="0" i="0" u="none" strike="noStrike" cap="none" normalizeH="0" baseline="0" dirty="0">
                <a:ln>
                  <a:noFill/>
                </a:ln>
                <a:solidFill>
                  <a:schemeClr val="accent1"/>
                </a:solidFill>
                <a:effectLst/>
                <a:latin typeface="Söhne"/>
              </a:rPr>
              <a:t>Passager: </a:t>
            </a:r>
            <a:r>
              <a:rPr kumimoji="0" lang="fr-FR" altLang="fr-FR" sz="2000" b="0" i="0" u="none" strike="noStrike" cap="none" normalizeH="0" baseline="0" dirty="0">
                <a:ln>
                  <a:noFill/>
                </a:ln>
                <a:solidFill>
                  <a:schemeClr val="tx1"/>
                </a:solidFill>
                <a:effectLst/>
                <a:latin typeface="Söhne"/>
              </a:rPr>
              <a:t>the full </a:t>
            </a:r>
            <a:r>
              <a:rPr kumimoji="0" lang="fr-FR" altLang="fr-FR" sz="2000" b="0" i="0" u="none" strike="noStrike" cap="none" normalizeH="0" baseline="0" dirty="0" err="1">
                <a:ln>
                  <a:noFill/>
                </a:ln>
                <a:solidFill>
                  <a:schemeClr val="tx1"/>
                </a:solidFill>
                <a:effectLst/>
                <a:latin typeface="Söhne"/>
              </a:rPr>
              <a:t>name</a:t>
            </a:r>
            <a:r>
              <a:rPr kumimoji="0" lang="fr-FR" altLang="fr-FR" sz="2000" b="0" i="0" u="none" strike="noStrike" cap="none" normalizeH="0" baseline="0" dirty="0">
                <a:ln>
                  <a:noFill/>
                </a:ln>
                <a:solidFill>
                  <a:schemeClr val="tx1"/>
                </a:solidFill>
                <a:effectLst/>
                <a:latin typeface="Söhne"/>
              </a:rPr>
              <a:t> of the </a:t>
            </a:r>
            <a:r>
              <a:rPr kumimoji="0" lang="fr-FR" altLang="fr-FR" sz="2000" b="0" i="0" u="none" strike="noStrike" cap="none" normalizeH="0" baseline="0" dirty="0" err="1">
                <a:ln>
                  <a:noFill/>
                </a:ln>
                <a:solidFill>
                  <a:schemeClr val="tx1"/>
                </a:solidFill>
                <a:effectLst/>
                <a:latin typeface="Söhne"/>
              </a:rPr>
              <a:t>passenger</a:t>
            </a:r>
            <a:r>
              <a:rPr kumimoji="0" lang="fr-FR" altLang="fr-FR" sz="2000" b="0" i="0" u="none" strike="noStrike" cap="none" normalizeH="0" baseline="0" dirty="0">
                <a:ln>
                  <a:noFill/>
                </a:ln>
                <a:solidFill>
                  <a:schemeClr val="tx1"/>
                </a:solidFill>
                <a:effectLst/>
                <a:latin typeface="Söhne"/>
              </a:rPr>
              <a:t>.</a:t>
            </a:r>
          </a:p>
          <a:p>
            <a:pPr eaLnBrk="0" fontAlgn="base" hangingPunct="0">
              <a:spcBef>
                <a:spcPct val="0"/>
              </a:spcBef>
              <a:spcAft>
                <a:spcPct val="0"/>
              </a:spcAft>
            </a:pPr>
            <a:endParaRPr kumimoji="0" lang="fr-FR" altLang="fr-FR" sz="2000" b="0" i="0" u="none" strike="noStrike" cap="none" normalizeH="0" baseline="0" dirty="0">
              <a:ln>
                <a:noFill/>
              </a:ln>
              <a:solidFill>
                <a:schemeClr val="accent1"/>
              </a:solidFill>
              <a:effectLst/>
              <a:latin typeface="Söhne"/>
            </a:endParaRPr>
          </a:p>
          <a:p>
            <a:pPr eaLnBrk="0" fontAlgn="base" hangingPunct="0">
              <a:spcBef>
                <a:spcPct val="0"/>
              </a:spcBef>
              <a:spcAft>
                <a:spcPct val="0"/>
              </a:spcAft>
              <a:buFontTx/>
              <a:buChar char="•"/>
            </a:pPr>
            <a:r>
              <a:rPr lang="fr-FR" altLang="fr-FR" sz="2000" dirty="0">
                <a:solidFill>
                  <a:schemeClr val="accent1"/>
                </a:solidFill>
                <a:latin typeface="Söhne"/>
              </a:rPr>
              <a:t>matricule</a:t>
            </a:r>
            <a:r>
              <a:rPr kumimoji="0" lang="fr-FR" altLang="fr-FR" sz="2000" b="0" i="0" u="none" strike="noStrike" cap="none" normalizeH="0" baseline="0" dirty="0">
                <a:ln>
                  <a:noFill/>
                </a:ln>
                <a:solidFill>
                  <a:schemeClr val="accent1"/>
                </a:solidFill>
                <a:effectLst/>
                <a:latin typeface="Söhne"/>
              </a:rPr>
              <a:t>: </a:t>
            </a:r>
            <a:r>
              <a:rPr lang="fr-FR" altLang="fr-FR" sz="2000" dirty="0">
                <a:latin typeface="Söhne"/>
              </a:rPr>
              <a:t>the bus </a:t>
            </a:r>
            <a:r>
              <a:rPr lang="fr-FR" altLang="fr-FR" sz="2000" dirty="0" err="1">
                <a:latin typeface="Söhne"/>
              </a:rPr>
              <a:t>register</a:t>
            </a:r>
            <a:r>
              <a:rPr lang="fr-FR" altLang="fr-FR" sz="2000" dirty="0">
                <a:latin typeface="Söhne"/>
              </a:rPr>
              <a:t>.</a:t>
            </a:r>
            <a:endParaRPr kumimoji="0" lang="fr-FR" altLang="fr-FR" sz="2000" b="0" i="0" u="none" strike="noStrike" cap="none" normalizeH="0" baseline="0" dirty="0">
              <a:ln>
                <a:noFill/>
              </a:ln>
              <a:solidFill>
                <a:schemeClr val="tx1"/>
              </a:solidFill>
              <a:effectLst/>
              <a:latin typeface="Söhne"/>
            </a:endParaRPr>
          </a:p>
          <a:p>
            <a:pPr eaLnBrk="0" fontAlgn="base" hangingPunct="0">
              <a:spcBef>
                <a:spcPct val="0"/>
              </a:spcBef>
              <a:spcAft>
                <a:spcPct val="0"/>
              </a:spcAft>
            </a:pPr>
            <a:endParaRPr kumimoji="0" lang="fr-FR" altLang="fr-FR"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err="1">
                <a:ln>
                  <a:noFill/>
                </a:ln>
                <a:solidFill>
                  <a:schemeClr val="accent1"/>
                </a:solidFill>
                <a:effectLst/>
                <a:latin typeface="Söhne"/>
              </a:rPr>
              <a:t>Heuredepart</a:t>
            </a:r>
            <a:r>
              <a:rPr kumimoji="0" lang="fr-FR" altLang="fr-FR" sz="2000" b="0" i="0" u="none" strike="noStrike" cap="none" normalizeH="0" baseline="0" dirty="0">
                <a:ln>
                  <a:noFill/>
                </a:ln>
                <a:solidFill>
                  <a:schemeClr val="accent1"/>
                </a:solidFill>
                <a:effectLst/>
                <a:latin typeface="Söhne"/>
              </a:rPr>
              <a:t>, </a:t>
            </a:r>
            <a:r>
              <a:rPr kumimoji="0" lang="fr-FR" altLang="fr-FR" sz="2000" b="0" i="0" u="none" strike="noStrike" cap="none" normalizeH="0" baseline="0" dirty="0" err="1">
                <a:ln>
                  <a:noFill/>
                </a:ln>
                <a:solidFill>
                  <a:schemeClr val="accent1"/>
                </a:solidFill>
                <a:effectLst/>
                <a:latin typeface="Söhne"/>
              </a:rPr>
              <a:t>fromstation</a:t>
            </a:r>
            <a:r>
              <a:rPr kumimoji="0" lang="fr-FR" altLang="fr-FR" sz="2000" b="0" i="0" u="none" strike="noStrike" cap="none" normalizeH="0" baseline="0" dirty="0">
                <a:ln>
                  <a:noFill/>
                </a:ln>
                <a:solidFill>
                  <a:schemeClr val="accent1"/>
                </a:solidFill>
                <a:effectLst/>
                <a:latin typeface="Söhne"/>
              </a:rPr>
              <a:t>: </a:t>
            </a:r>
            <a:r>
              <a:rPr kumimoji="0" lang="fr-FR" altLang="fr-FR" sz="2000" b="0" i="0" u="none" strike="noStrike" cap="none" normalizeH="0" baseline="0" dirty="0">
                <a:ln>
                  <a:noFill/>
                </a:ln>
                <a:solidFill>
                  <a:schemeClr val="tx1"/>
                </a:solidFill>
                <a:effectLst/>
                <a:latin typeface="Söhne"/>
              </a:rPr>
              <a:t>the time and station </a:t>
            </a:r>
            <a:r>
              <a:rPr kumimoji="0" lang="fr-FR" altLang="fr-FR" sz="2000" b="0" i="0" u="none" strike="noStrike" cap="none" normalizeH="0" baseline="0" dirty="0" err="1">
                <a:ln>
                  <a:noFill/>
                </a:ln>
                <a:solidFill>
                  <a:schemeClr val="tx1"/>
                </a:solidFill>
                <a:effectLst/>
                <a:latin typeface="Söhne"/>
              </a:rPr>
              <a:t>name</a:t>
            </a:r>
            <a:r>
              <a:rPr kumimoji="0" lang="fr-FR" altLang="fr-FR" sz="2000" b="0" i="0" u="none" strike="noStrike" cap="none" normalizeH="0" baseline="0" dirty="0">
                <a:ln>
                  <a:noFill/>
                </a:ln>
                <a:solidFill>
                  <a:schemeClr val="tx1"/>
                </a:solidFill>
                <a:effectLst/>
                <a:latin typeface="Söhne"/>
              </a:rPr>
              <a:t> </a:t>
            </a:r>
            <a:r>
              <a:rPr kumimoji="0" lang="fr-FR" altLang="fr-FR" sz="2000" b="0" i="0" u="none" strike="noStrike" cap="none" normalizeH="0" baseline="0" dirty="0" err="1">
                <a:ln>
                  <a:noFill/>
                </a:ln>
                <a:solidFill>
                  <a:schemeClr val="tx1"/>
                </a:solidFill>
                <a:effectLst/>
                <a:latin typeface="Söhne"/>
              </a:rPr>
              <a:t>where</a:t>
            </a:r>
            <a:r>
              <a:rPr kumimoji="0" lang="fr-FR" altLang="fr-FR" sz="2000" b="0" i="0" u="none" strike="noStrike" cap="none" normalizeH="0" baseline="0" dirty="0">
                <a:ln>
                  <a:noFill/>
                </a:ln>
                <a:solidFill>
                  <a:schemeClr val="tx1"/>
                </a:solidFill>
                <a:effectLst/>
                <a:latin typeface="Söhne"/>
              </a:rPr>
              <a:t> the </a:t>
            </a:r>
            <a:r>
              <a:rPr kumimoji="0" lang="fr-FR" altLang="fr-FR" sz="2000" b="0" i="0" u="none" strike="noStrike" cap="none" normalizeH="0" baseline="0" dirty="0" err="1">
                <a:ln>
                  <a:noFill/>
                </a:ln>
                <a:solidFill>
                  <a:schemeClr val="tx1"/>
                </a:solidFill>
                <a:effectLst/>
                <a:latin typeface="Söhne"/>
              </a:rPr>
              <a:t>journey</a:t>
            </a:r>
            <a:r>
              <a:rPr kumimoji="0" lang="fr-FR" altLang="fr-FR" sz="2000" b="0" i="0" u="none" strike="noStrike" cap="none" normalizeH="0" baseline="0" dirty="0">
                <a:ln>
                  <a:noFill/>
                </a:ln>
                <a:solidFill>
                  <a:schemeClr val="tx1"/>
                </a:solidFill>
                <a:effectLst/>
                <a:latin typeface="Söhne"/>
              </a:rPr>
              <a:t> starts.</a:t>
            </a:r>
          </a:p>
          <a:p>
            <a:pPr eaLnBrk="0" fontAlgn="base" hangingPunct="0">
              <a:spcBef>
                <a:spcPct val="0"/>
              </a:spcBef>
              <a:spcAft>
                <a:spcPct val="0"/>
              </a:spcAft>
            </a:pPr>
            <a:endParaRPr lang="fr-FR" altLang="fr-FR" sz="2000" dirty="0">
              <a:latin typeface="Söhne"/>
            </a:endParaRPr>
          </a:p>
          <a:p>
            <a:pPr lvl="0" eaLnBrk="0" fontAlgn="base" hangingPunct="0">
              <a:spcBef>
                <a:spcPct val="0"/>
              </a:spcBef>
              <a:spcAft>
                <a:spcPct val="0"/>
              </a:spcAft>
              <a:buFontTx/>
              <a:buChar char="•"/>
            </a:pPr>
            <a:r>
              <a:rPr lang="fr-FR" altLang="fr-FR" sz="2000" dirty="0" err="1">
                <a:solidFill>
                  <a:schemeClr val="accent1"/>
                </a:solidFill>
                <a:latin typeface="Söhne"/>
              </a:rPr>
              <a:t>Heuredarrivee</a:t>
            </a:r>
            <a:r>
              <a:rPr lang="fr-FR" altLang="fr-FR" sz="2000" dirty="0">
                <a:solidFill>
                  <a:schemeClr val="accent1"/>
                </a:solidFill>
                <a:latin typeface="Söhne"/>
              </a:rPr>
              <a:t>, </a:t>
            </a:r>
            <a:r>
              <a:rPr lang="fr-FR" altLang="fr-FR" sz="2000" dirty="0" err="1">
                <a:solidFill>
                  <a:schemeClr val="accent1"/>
                </a:solidFill>
                <a:latin typeface="Söhne"/>
              </a:rPr>
              <a:t>tostation</a:t>
            </a:r>
            <a:r>
              <a:rPr lang="fr-FR" altLang="fr-FR" sz="2000" dirty="0">
                <a:solidFill>
                  <a:schemeClr val="accent1"/>
                </a:solidFill>
                <a:latin typeface="Söhne"/>
              </a:rPr>
              <a:t>: </a:t>
            </a:r>
            <a:r>
              <a:rPr lang="fr-FR" altLang="fr-FR" sz="2000" dirty="0">
                <a:latin typeface="Söhne"/>
              </a:rPr>
              <a:t>the time and station </a:t>
            </a:r>
            <a:r>
              <a:rPr lang="fr-FR" altLang="fr-FR" sz="2000" dirty="0" err="1">
                <a:latin typeface="Söhne"/>
              </a:rPr>
              <a:t>name</a:t>
            </a:r>
            <a:r>
              <a:rPr lang="fr-FR" altLang="fr-FR" sz="2000" dirty="0">
                <a:latin typeface="Söhne"/>
              </a:rPr>
              <a:t> </a:t>
            </a:r>
            <a:r>
              <a:rPr lang="fr-FR" altLang="fr-FR" sz="2000" dirty="0" err="1">
                <a:latin typeface="Söhne"/>
              </a:rPr>
              <a:t>where</a:t>
            </a:r>
            <a:r>
              <a:rPr lang="fr-FR" altLang="fr-FR" sz="2000" dirty="0">
                <a:latin typeface="Söhne"/>
              </a:rPr>
              <a:t>  the </a:t>
            </a:r>
            <a:r>
              <a:rPr lang="fr-FR" altLang="fr-FR" sz="2000" dirty="0" err="1">
                <a:latin typeface="Söhne"/>
              </a:rPr>
              <a:t>journey</a:t>
            </a:r>
            <a:r>
              <a:rPr lang="fr-FR" altLang="fr-FR" sz="2000" dirty="0">
                <a:latin typeface="Söhne"/>
              </a:rPr>
              <a:t> ends.</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4400" b="0" i="0" u="none" strike="noStrike" cap="none" normalizeH="0" baseline="0" dirty="0">
              <a:ln>
                <a:noFill/>
              </a:ln>
              <a:solidFill>
                <a:schemeClr val="tx1"/>
              </a:solidFill>
              <a:effectLst/>
              <a:latin typeface="Arial" panose="020B0604020202020204" pitchFamily="34" charset="0"/>
            </a:endParaRPr>
          </a:p>
          <a:p>
            <a:endParaRPr lang="fr-FR" dirty="0"/>
          </a:p>
        </p:txBody>
      </p:sp>
      <p:sp>
        <p:nvSpPr>
          <p:cNvPr id="6" name="Rectangle 3">
            <a:extLst>
              <a:ext uri="{FF2B5EF4-FFF2-40B4-BE49-F238E27FC236}">
                <a16:creationId xmlns:a16="http://schemas.microsoft.com/office/drawing/2014/main" id="{19F693AB-977F-E539-CA62-A42495F3A1F8}"/>
              </a:ext>
            </a:extLst>
          </p:cNvPr>
          <p:cNvSpPr>
            <a:spLocks noChangeArrowheads="1"/>
          </p:cNvSpPr>
          <p:nvPr/>
        </p:nvSpPr>
        <p:spPr bwMode="auto">
          <a:xfrm>
            <a:off x="0" y="-100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EB1B9ECF-5BFF-8F51-C895-83F38BC85027}"/>
              </a:ext>
            </a:extLst>
          </p:cNvPr>
          <p:cNvSpPr>
            <a:spLocks noChangeArrowheads="1"/>
          </p:cNvSpPr>
          <p:nvPr/>
        </p:nvSpPr>
        <p:spPr bwMode="auto">
          <a:xfrm>
            <a:off x="0" y="0"/>
            <a:ext cx="558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8288B03-53F6-4A6C-A971-DC7CCC04ADE4}"/>
              </a:ext>
            </a:extLst>
          </p:cNvPr>
          <p:cNvPicPr>
            <a:picLocks noChangeAspect="1"/>
          </p:cNvPicPr>
          <p:nvPr/>
        </p:nvPicPr>
        <p:blipFill>
          <a:blip r:embed="rId3"/>
          <a:stretch>
            <a:fillRect/>
          </a:stretch>
        </p:blipFill>
        <p:spPr>
          <a:xfrm>
            <a:off x="279400" y="1268938"/>
            <a:ext cx="6233095" cy="2953336"/>
          </a:xfrm>
          <a:prstGeom prst="rect">
            <a:avLst/>
          </a:prstGeom>
        </p:spPr>
      </p:pic>
    </p:spTree>
    <p:extLst>
      <p:ext uri="{BB962C8B-B14F-4D97-AF65-F5344CB8AC3E}">
        <p14:creationId xmlns:p14="http://schemas.microsoft.com/office/powerpoint/2010/main" val="131716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859EEB2-CCCF-4A4C-8D06-B5A6EE6123F9}"/>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39" name="Chevron 46">
            <a:extLst>
              <a:ext uri="{FF2B5EF4-FFF2-40B4-BE49-F238E27FC236}">
                <a16:creationId xmlns:a16="http://schemas.microsoft.com/office/drawing/2014/main" id="{C7238687-F2E0-4D53-BCAD-7C7FCA23C7BB}"/>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Slide Number Placeholder 3">
            <a:extLst>
              <a:ext uri="{FF2B5EF4-FFF2-40B4-BE49-F238E27FC236}">
                <a16:creationId xmlns:a16="http://schemas.microsoft.com/office/drawing/2014/main" id="{7B423B11-0C3E-44FE-9B28-419948A6F3D7}"/>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13</a:t>
            </a:fld>
            <a:endParaRPr lang="fr-FR" sz="1600" b="1" dirty="0">
              <a:solidFill>
                <a:schemeClr val="bg1"/>
              </a:solidFill>
              <a:latin typeface="Century Gothic" panose="020B0502020202020204" pitchFamily="34" charset="0"/>
            </a:endParaRPr>
          </a:p>
        </p:txBody>
      </p:sp>
      <p:graphicFrame>
        <p:nvGraphicFramePr>
          <p:cNvPr id="53"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1185641354"/>
              </p:ext>
            </p:extLst>
          </p:nvPr>
        </p:nvGraphicFramePr>
        <p:xfrm>
          <a:off x="0" y="0"/>
          <a:ext cx="11813610"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1645258">
                  <a:extLst>
                    <a:ext uri="{9D8B030D-6E8A-4147-A177-3AD203B41FA5}">
                      <a16:colId xmlns:a16="http://schemas.microsoft.com/office/drawing/2014/main" val="3953961833"/>
                    </a:ext>
                  </a:extLst>
                </a:gridCol>
                <a:gridCol w="3367315">
                  <a:extLst>
                    <a:ext uri="{9D8B030D-6E8A-4147-A177-3AD203B41FA5}">
                      <a16:colId xmlns:a16="http://schemas.microsoft.com/office/drawing/2014/main" val="3331297854"/>
                    </a:ext>
                  </a:extLst>
                </a:gridCol>
                <a:gridCol w="2392576">
                  <a:extLst>
                    <a:ext uri="{9D8B030D-6E8A-4147-A177-3AD203B41FA5}">
                      <a16:colId xmlns:a16="http://schemas.microsoft.com/office/drawing/2014/main" val="3208290213"/>
                    </a:ext>
                  </a:extLst>
                </a:gridCol>
                <a:gridCol w="2928068">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endParaRPr lang="fr-FR" sz="1400" b="1" kern="1200" noProof="0" dirty="0">
                        <a:solidFill>
                          <a:schemeClr val="lt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2" name="ZoneTexte 1">
            <a:extLst>
              <a:ext uri="{FF2B5EF4-FFF2-40B4-BE49-F238E27FC236}">
                <a16:creationId xmlns:a16="http://schemas.microsoft.com/office/drawing/2014/main" id="{D332F53E-4819-621B-B4AE-661183423FE0}"/>
              </a:ext>
            </a:extLst>
          </p:cNvPr>
          <p:cNvSpPr txBox="1"/>
          <p:nvPr/>
        </p:nvSpPr>
        <p:spPr>
          <a:xfrm>
            <a:off x="6527802" y="1602660"/>
            <a:ext cx="5553542" cy="4185761"/>
          </a:xfrm>
          <a:prstGeom prst="rect">
            <a:avLst/>
          </a:prstGeom>
          <a:noFill/>
        </p:spPr>
        <p:txBody>
          <a:bodyPr wrap="square" rtlCol="0">
            <a:spAutoFit/>
          </a:bodyPr>
          <a:lstStyle/>
          <a:p>
            <a:pPr>
              <a:buFont typeface="Arial" panose="020B0604020202020204" pitchFamily="34" charset="0"/>
              <a:buChar char="•"/>
            </a:pPr>
            <a:r>
              <a:rPr lang="fr-FR" sz="2400" b="1" i="0" dirty="0">
                <a:solidFill>
                  <a:srgbClr val="0D0D0D"/>
                </a:solidFill>
                <a:effectLst/>
                <a:highlight>
                  <a:srgbClr val="FFFFFF"/>
                </a:highlight>
                <a:latin typeface="Söhne"/>
              </a:rPr>
              <a:t>Bus Drivers:</a:t>
            </a:r>
          </a:p>
          <a:p>
            <a:pPr algn="just"/>
            <a:endParaRPr lang="en-US" sz="2000" b="0" i="0" dirty="0">
              <a:solidFill>
                <a:srgbClr val="0D0D0D"/>
              </a:solidFill>
              <a:effectLst/>
              <a:highlight>
                <a:srgbClr val="FFFFFF"/>
              </a:highlight>
              <a:latin typeface="Söhne"/>
            </a:endParaRPr>
          </a:p>
          <a:p>
            <a:pPr eaLnBrk="0" fontAlgn="base" hangingPunct="0">
              <a:spcBef>
                <a:spcPct val="0"/>
              </a:spcBef>
              <a:spcAft>
                <a:spcPct val="0"/>
              </a:spcAft>
              <a:buFontTx/>
              <a:buChar char="•"/>
            </a:pPr>
            <a:r>
              <a:rPr kumimoji="0" lang="fr-FR" altLang="fr-FR" sz="2000" b="0" i="0" u="none" strike="noStrike" cap="none" normalizeH="0" baseline="0" dirty="0">
                <a:ln>
                  <a:noFill/>
                </a:ln>
                <a:solidFill>
                  <a:schemeClr val="accent1"/>
                </a:solidFill>
                <a:effectLst/>
                <a:latin typeface="Söhne"/>
              </a:rPr>
              <a:t>Name: </a:t>
            </a:r>
            <a:r>
              <a:rPr kumimoji="0" lang="fr-FR" altLang="fr-FR" sz="2000" b="0" i="0" u="none" strike="noStrike" cap="none" normalizeH="0" baseline="0" dirty="0">
                <a:ln>
                  <a:noFill/>
                </a:ln>
                <a:solidFill>
                  <a:schemeClr val="tx1"/>
                </a:solidFill>
                <a:effectLst/>
                <a:latin typeface="Söhne"/>
              </a:rPr>
              <a:t>the </a:t>
            </a:r>
            <a:r>
              <a:rPr kumimoji="0" lang="fr-FR" altLang="fr-FR" sz="2000" b="0" i="0" u="none" strike="noStrike" cap="none" normalizeH="0" baseline="0" dirty="0" err="1">
                <a:ln>
                  <a:noFill/>
                </a:ln>
                <a:solidFill>
                  <a:schemeClr val="tx1"/>
                </a:solidFill>
                <a:effectLst/>
                <a:latin typeface="Söhne"/>
              </a:rPr>
              <a:t>name</a:t>
            </a:r>
            <a:r>
              <a:rPr kumimoji="0" lang="fr-FR" altLang="fr-FR" sz="2000" b="0" i="0" u="none" strike="noStrike" cap="none" normalizeH="0" baseline="0" dirty="0">
                <a:ln>
                  <a:noFill/>
                </a:ln>
                <a:solidFill>
                  <a:schemeClr val="tx1"/>
                </a:solidFill>
                <a:effectLst/>
                <a:latin typeface="Söhne"/>
              </a:rPr>
              <a:t> of the driver.</a:t>
            </a:r>
          </a:p>
          <a:p>
            <a:pPr eaLnBrk="0" fontAlgn="base" hangingPunct="0">
              <a:spcBef>
                <a:spcPct val="0"/>
              </a:spcBef>
              <a:spcAft>
                <a:spcPct val="0"/>
              </a:spcAft>
            </a:pPr>
            <a:endParaRPr kumimoji="0" lang="fr-FR" altLang="fr-FR" sz="2000" b="0" i="0" u="none" strike="noStrike" cap="none" normalizeH="0" baseline="0" dirty="0">
              <a:ln>
                <a:noFill/>
              </a:ln>
              <a:solidFill>
                <a:schemeClr val="accent1"/>
              </a:solidFill>
              <a:effectLst/>
              <a:latin typeface="Söhne"/>
            </a:endParaRPr>
          </a:p>
          <a:p>
            <a:pPr eaLnBrk="0" fontAlgn="base" hangingPunct="0">
              <a:spcBef>
                <a:spcPct val="0"/>
              </a:spcBef>
              <a:spcAft>
                <a:spcPct val="0"/>
              </a:spcAft>
              <a:buFontTx/>
              <a:buChar char="•"/>
            </a:pPr>
            <a:r>
              <a:rPr lang="fr-FR" altLang="fr-FR" sz="2000" dirty="0" err="1">
                <a:solidFill>
                  <a:schemeClr val="accent1"/>
                </a:solidFill>
                <a:latin typeface="Söhne"/>
              </a:rPr>
              <a:t>S</a:t>
            </a:r>
            <a:r>
              <a:rPr kumimoji="0" lang="fr-FR" altLang="fr-FR" sz="2000" b="0" i="0" u="none" strike="noStrike" cap="none" normalizeH="0" baseline="0" dirty="0" err="1">
                <a:ln>
                  <a:noFill/>
                </a:ln>
                <a:solidFill>
                  <a:schemeClr val="accent1"/>
                </a:solidFill>
                <a:effectLst/>
                <a:latin typeface="Söhne"/>
              </a:rPr>
              <a:t>urname</a:t>
            </a:r>
            <a:r>
              <a:rPr kumimoji="0" lang="fr-FR" altLang="fr-FR" sz="2000" b="0" i="0" u="none" strike="noStrike" cap="none" normalizeH="0" baseline="0" dirty="0">
                <a:ln>
                  <a:noFill/>
                </a:ln>
                <a:solidFill>
                  <a:schemeClr val="accent1"/>
                </a:solidFill>
                <a:effectLst/>
                <a:latin typeface="Söhne"/>
              </a:rPr>
              <a:t>: </a:t>
            </a:r>
            <a:r>
              <a:rPr kumimoji="0" lang="fr-FR" altLang="fr-FR" sz="2000" b="0" i="0" u="none" strike="noStrike" cap="none" normalizeH="0" baseline="0" dirty="0">
                <a:ln>
                  <a:noFill/>
                </a:ln>
                <a:solidFill>
                  <a:schemeClr val="tx1"/>
                </a:solidFill>
                <a:effectLst/>
                <a:latin typeface="Söhne"/>
              </a:rPr>
              <a:t>the </a:t>
            </a:r>
            <a:r>
              <a:rPr kumimoji="0" lang="fr-FR" altLang="fr-FR" sz="2000" b="0" i="0" u="none" strike="noStrike" cap="none" normalizeH="0" baseline="0" dirty="0" err="1">
                <a:ln>
                  <a:noFill/>
                </a:ln>
                <a:solidFill>
                  <a:schemeClr val="tx1"/>
                </a:solidFill>
                <a:effectLst/>
                <a:latin typeface="Söhne"/>
              </a:rPr>
              <a:t>surname</a:t>
            </a:r>
            <a:r>
              <a:rPr kumimoji="0" lang="fr-FR" altLang="fr-FR" sz="2000" b="0" i="0" u="none" strike="noStrike" cap="none" normalizeH="0" baseline="0" dirty="0">
                <a:ln>
                  <a:noFill/>
                </a:ln>
                <a:solidFill>
                  <a:schemeClr val="tx1"/>
                </a:solidFill>
                <a:effectLst/>
                <a:latin typeface="Söhne"/>
              </a:rPr>
              <a:t> of the driver.</a:t>
            </a:r>
          </a:p>
          <a:p>
            <a:pPr eaLnBrk="0" fontAlgn="base" hangingPunct="0">
              <a:spcBef>
                <a:spcPct val="0"/>
              </a:spcBef>
              <a:spcAft>
                <a:spcPct val="0"/>
              </a:spcAft>
            </a:pPr>
            <a:endParaRPr kumimoji="0" lang="fr-FR" altLang="fr-FR"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accent1"/>
                </a:solidFill>
                <a:effectLst/>
                <a:latin typeface="Söhne"/>
              </a:rPr>
              <a:t>Age: </a:t>
            </a:r>
            <a:r>
              <a:rPr kumimoji="0" lang="fr-FR" altLang="fr-FR" sz="2000" b="0" i="0" u="none" strike="noStrike" cap="none" normalizeH="0" baseline="0" dirty="0">
                <a:ln>
                  <a:noFill/>
                </a:ln>
                <a:solidFill>
                  <a:schemeClr val="tx1"/>
                </a:solidFill>
                <a:effectLst/>
                <a:latin typeface="Söhne"/>
              </a:rPr>
              <a:t>the </a:t>
            </a:r>
            <a:r>
              <a:rPr kumimoji="0" lang="fr-FR" altLang="fr-FR" sz="2000" b="0" i="0" u="none" strike="noStrike" cap="none" normalizeH="0" baseline="0" dirty="0" err="1">
                <a:ln>
                  <a:noFill/>
                </a:ln>
                <a:solidFill>
                  <a:schemeClr val="tx1"/>
                </a:solidFill>
                <a:effectLst/>
                <a:latin typeface="Söhne"/>
              </a:rPr>
              <a:t>age</a:t>
            </a:r>
            <a:r>
              <a:rPr kumimoji="0" lang="fr-FR" altLang="fr-FR" sz="2000" b="0" i="0" u="none" strike="noStrike" cap="none" normalizeH="0" baseline="0" dirty="0">
                <a:ln>
                  <a:noFill/>
                </a:ln>
                <a:solidFill>
                  <a:schemeClr val="tx1"/>
                </a:solidFill>
                <a:effectLst/>
                <a:latin typeface="Söhne"/>
              </a:rPr>
              <a:t> of the driver.</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accent1"/>
                </a:solidFill>
                <a:effectLst/>
                <a:latin typeface="Söhne"/>
              </a:rPr>
              <a:t>National Identity </a:t>
            </a:r>
            <a:r>
              <a:rPr kumimoji="0" lang="fr-FR" altLang="fr-FR" sz="2000" b="0" i="0" u="none" strike="noStrike" cap="none" normalizeH="0" baseline="0" dirty="0" err="1">
                <a:ln>
                  <a:noFill/>
                </a:ln>
                <a:solidFill>
                  <a:schemeClr val="accent1"/>
                </a:solidFill>
                <a:effectLst/>
                <a:latin typeface="Söhne"/>
              </a:rPr>
              <a:t>Card</a:t>
            </a:r>
            <a:r>
              <a:rPr kumimoji="0" lang="fr-FR" altLang="fr-FR" sz="2000" b="0" i="0" u="none" strike="noStrike" cap="none" normalizeH="0" baseline="0" dirty="0">
                <a:ln>
                  <a:noFill/>
                </a:ln>
                <a:solidFill>
                  <a:schemeClr val="accent1"/>
                </a:solidFill>
                <a:effectLst/>
                <a:latin typeface="Söhne"/>
              </a:rPr>
              <a:t> (CIN): </a:t>
            </a:r>
            <a:r>
              <a:rPr kumimoji="0" lang="fr-FR" altLang="fr-FR" sz="2000" b="0" i="0" u="none" strike="noStrike" cap="none" normalizeH="0" baseline="0" dirty="0">
                <a:ln>
                  <a:noFill/>
                </a:ln>
                <a:solidFill>
                  <a:schemeClr val="tx1"/>
                </a:solidFill>
                <a:effectLst/>
                <a:latin typeface="Söhne"/>
              </a:rPr>
              <a:t>the </a:t>
            </a:r>
            <a:r>
              <a:rPr kumimoji="0" lang="fr-FR" altLang="fr-FR" sz="2000" b="0" i="0" u="none" strike="noStrike" cap="none" normalizeH="0" baseline="0" dirty="0" err="1">
                <a:ln>
                  <a:noFill/>
                </a:ln>
                <a:solidFill>
                  <a:schemeClr val="tx1"/>
                </a:solidFill>
                <a:effectLst/>
                <a:latin typeface="Söhne"/>
              </a:rPr>
              <a:t>driver's</a:t>
            </a:r>
            <a:r>
              <a:rPr kumimoji="0" lang="fr-FR" altLang="fr-FR" sz="2000" b="0" i="0" u="none" strike="noStrike" cap="none" normalizeH="0" baseline="0" dirty="0">
                <a:ln>
                  <a:noFill/>
                </a:ln>
                <a:solidFill>
                  <a:schemeClr val="tx1"/>
                </a:solidFill>
                <a:effectLst/>
                <a:latin typeface="Söhne"/>
              </a:rPr>
              <a:t> national </a:t>
            </a:r>
            <a:r>
              <a:rPr kumimoji="0" lang="fr-FR" altLang="fr-FR" sz="2000" b="0" i="0" u="none" strike="noStrike" cap="none" normalizeH="0" baseline="0" dirty="0" err="1">
                <a:ln>
                  <a:noFill/>
                </a:ln>
                <a:solidFill>
                  <a:schemeClr val="tx1"/>
                </a:solidFill>
                <a:effectLst/>
                <a:latin typeface="Söhne"/>
              </a:rPr>
              <a:t>identity</a:t>
            </a:r>
            <a:r>
              <a:rPr kumimoji="0" lang="fr-FR" altLang="fr-FR" sz="2000" b="0" i="0" u="none" strike="noStrike" cap="none" normalizeH="0" baseline="0" dirty="0">
                <a:ln>
                  <a:noFill/>
                </a:ln>
                <a:solidFill>
                  <a:schemeClr val="tx1"/>
                </a:solidFill>
                <a:effectLst/>
                <a:latin typeface="Söhne"/>
              </a:rPr>
              <a:t> </a:t>
            </a:r>
            <a:r>
              <a:rPr kumimoji="0" lang="fr-FR" altLang="fr-FR" sz="2000" b="0" i="0" u="none" strike="noStrike" cap="none" normalizeH="0" baseline="0" dirty="0" err="1">
                <a:ln>
                  <a:noFill/>
                </a:ln>
                <a:solidFill>
                  <a:schemeClr val="tx1"/>
                </a:solidFill>
                <a:effectLst/>
                <a:latin typeface="Söhne"/>
              </a:rPr>
              <a:t>card</a:t>
            </a:r>
            <a:r>
              <a:rPr kumimoji="0" lang="fr-FR" altLang="fr-FR" sz="2000" b="0" i="0" u="none" strike="noStrike" cap="none" normalizeH="0" baseline="0" dirty="0">
                <a:ln>
                  <a:noFill/>
                </a:ln>
                <a:solidFill>
                  <a:schemeClr val="tx1"/>
                </a:solidFill>
                <a:effectLst/>
                <a:latin typeface="Söhne"/>
              </a:rPr>
              <a:t> </a:t>
            </a:r>
            <a:r>
              <a:rPr kumimoji="0" lang="fr-FR" altLang="fr-FR" sz="2000" b="0" i="0" u="none" strike="noStrike" cap="none" normalizeH="0" baseline="0" dirty="0" err="1">
                <a:ln>
                  <a:noFill/>
                </a:ln>
                <a:solidFill>
                  <a:schemeClr val="tx1"/>
                </a:solidFill>
                <a:effectLst/>
                <a:latin typeface="Söhne"/>
              </a:rPr>
              <a:t>number</a:t>
            </a:r>
            <a:r>
              <a:rPr kumimoji="0" lang="fr-FR" altLang="fr-FR" sz="2000" b="0" i="0" u="none" strike="noStrike" cap="none" normalizeH="0" baseline="0" dirty="0">
                <a:ln>
                  <a:noFill/>
                </a:ln>
                <a:solidFill>
                  <a:schemeClr val="tx1"/>
                </a:solidFill>
                <a:effectLst/>
                <a:latin typeface="Söhne"/>
              </a:rPr>
              <a:t>, </a:t>
            </a:r>
            <a:r>
              <a:rPr kumimoji="0" lang="fr-FR" altLang="fr-FR" sz="2000" b="0" i="0" u="none" strike="noStrike" cap="none" normalizeH="0" baseline="0" dirty="0" err="1">
                <a:ln>
                  <a:noFill/>
                </a:ln>
                <a:solidFill>
                  <a:schemeClr val="tx1"/>
                </a:solidFill>
                <a:effectLst/>
                <a:latin typeface="Söhne"/>
              </a:rPr>
              <a:t>serving</a:t>
            </a:r>
            <a:r>
              <a:rPr kumimoji="0" lang="fr-FR" altLang="fr-FR" sz="2000" b="0" i="0" u="none" strike="noStrike" cap="none" normalizeH="0" baseline="0" dirty="0">
                <a:ln>
                  <a:noFill/>
                </a:ln>
                <a:solidFill>
                  <a:schemeClr val="tx1"/>
                </a:solidFill>
                <a:effectLst/>
                <a:latin typeface="Söhne"/>
              </a:rPr>
              <a:t> as a unique identifier.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400" b="0" i="0" u="none" strike="noStrike" cap="none" normalizeH="0" baseline="0" dirty="0">
              <a:ln>
                <a:noFill/>
              </a:ln>
              <a:solidFill>
                <a:schemeClr val="tx1"/>
              </a:solidFill>
              <a:effectLst/>
              <a:latin typeface="Arial" panose="020B0604020202020204" pitchFamily="34" charset="0"/>
            </a:endParaRPr>
          </a:p>
          <a:p>
            <a:endParaRPr lang="fr-FR" dirty="0"/>
          </a:p>
        </p:txBody>
      </p:sp>
      <p:sp>
        <p:nvSpPr>
          <p:cNvPr id="6" name="Rectangle 3">
            <a:extLst>
              <a:ext uri="{FF2B5EF4-FFF2-40B4-BE49-F238E27FC236}">
                <a16:creationId xmlns:a16="http://schemas.microsoft.com/office/drawing/2014/main" id="{19F693AB-977F-E539-CA62-A42495F3A1F8}"/>
              </a:ext>
            </a:extLst>
          </p:cNvPr>
          <p:cNvSpPr>
            <a:spLocks noChangeArrowheads="1"/>
          </p:cNvSpPr>
          <p:nvPr/>
        </p:nvSpPr>
        <p:spPr bwMode="auto">
          <a:xfrm>
            <a:off x="0" y="-100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EB1B9ECF-5BFF-8F51-C895-83F38BC85027}"/>
              </a:ext>
            </a:extLst>
          </p:cNvPr>
          <p:cNvSpPr>
            <a:spLocks noChangeArrowheads="1"/>
          </p:cNvSpPr>
          <p:nvPr/>
        </p:nvSpPr>
        <p:spPr bwMode="auto">
          <a:xfrm>
            <a:off x="0" y="0"/>
            <a:ext cx="558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478925A-0C15-4F50-AB78-E9EB8D3F0A4E}"/>
              </a:ext>
            </a:extLst>
          </p:cNvPr>
          <p:cNvPicPr>
            <a:picLocks noChangeAspect="1"/>
          </p:cNvPicPr>
          <p:nvPr/>
        </p:nvPicPr>
        <p:blipFill>
          <a:blip r:embed="rId3"/>
          <a:stretch>
            <a:fillRect/>
          </a:stretch>
        </p:blipFill>
        <p:spPr>
          <a:xfrm>
            <a:off x="694460" y="1890991"/>
            <a:ext cx="5250446" cy="3076018"/>
          </a:xfrm>
          <a:prstGeom prst="rect">
            <a:avLst/>
          </a:prstGeom>
        </p:spPr>
      </p:pic>
    </p:spTree>
    <p:extLst>
      <p:ext uri="{BB962C8B-B14F-4D97-AF65-F5344CB8AC3E}">
        <p14:creationId xmlns:p14="http://schemas.microsoft.com/office/powerpoint/2010/main" val="348746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859EEB2-CCCF-4A4C-8D06-B5A6EE6123F9}"/>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39" name="Chevron 46">
            <a:extLst>
              <a:ext uri="{FF2B5EF4-FFF2-40B4-BE49-F238E27FC236}">
                <a16:creationId xmlns:a16="http://schemas.microsoft.com/office/drawing/2014/main" id="{C7238687-F2E0-4D53-BCAD-7C7FCA23C7BB}"/>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Slide Number Placeholder 3">
            <a:extLst>
              <a:ext uri="{FF2B5EF4-FFF2-40B4-BE49-F238E27FC236}">
                <a16:creationId xmlns:a16="http://schemas.microsoft.com/office/drawing/2014/main" id="{7B423B11-0C3E-44FE-9B28-419948A6F3D7}"/>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14</a:t>
            </a:fld>
            <a:endParaRPr lang="fr-FR" sz="1600" b="1" dirty="0">
              <a:solidFill>
                <a:schemeClr val="bg1"/>
              </a:solidFill>
              <a:latin typeface="Century Gothic" panose="020B0502020202020204" pitchFamily="34" charset="0"/>
            </a:endParaRPr>
          </a:p>
        </p:txBody>
      </p:sp>
      <p:graphicFrame>
        <p:nvGraphicFramePr>
          <p:cNvPr id="53"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2349291962"/>
              </p:ext>
            </p:extLst>
          </p:nvPr>
        </p:nvGraphicFramePr>
        <p:xfrm>
          <a:off x="0" y="0"/>
          <a:ext cx="11813610"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1645258">
                  <a:extLst>
                    <a:ext uri="{9D8B030D-6E8A-4147-A177-3AD203B41FA5}">
                      <a16:colId xmlns:a16="http://schemas.microsoft.com/office/drawing/2014/main" val="3953961833"/>
                    </a:ext>
                  </a:extLst>
                </a:gridCol>
                <a:gridCol w="3367315">
                  <a:extLst>
                    <a:ext uri="{9D8B030D-6E8A-4147-A177-3AD203B41FA5}">
                      <a16:colId xmlns:a16="http://schemas.microsoft.com/office/drawing/2014/main" val="3331297854"/>
                    </a:ext>
                  </a:extLst>
                </a:gridCol>
                <a:gridCol w="2392576">
                  <a:extLst>
                    <a:ext uri="{9D8B030D-6E8A-4147-A177-3AD203B41FA5}">
                      <a16:colId xmlns:a16="http://schemas.microsoft.com/office/drawing/2014/main" val="3208290213"/>
                    </a:ext>
                  </a:extLst>
                </a:gridCol>
                <a:gridCol w="2928068">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endParaRPr lang="fr-FR" sz="1400" b="1" kern="1200" noProof="0" dirty="0">
                        <a:solidFill>
                          <a:schemeClr val="lt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pic>
        <p:nvPicPr>
          <p:cNvPr id="2" name="Image 1">
            <a:extLst>
              <a:ext uri="{FF2B5EF4-FFF2-40B4-BE49-F238E27FC236}">
                <a16:creationId xmlns:a16="http://schemas.microsoft.com/office/drawing/2014/main" id="{B1D82379-F215-7F96-0225-983F0036E5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919162"/>
            <a:ext cx="8851900" cy="5265738"/>
          </a:xfrm>
          <a:prstGeom prst="rect">
            <a:avLst/>
          </a:prstGeom>
          <a:noFill/>
          <a:ln>
            <a:noFill/>
          </a:ln>
        </p:spPr>
      </p:pic>
    </p:spTree>
    <p:extLst>
      <p:ext uri="{BB962C8B-B14F-4D97-AF65-F5344CB8AC3E}">
        <p14:creationId xmlns:p14="http://schemas.microsoft.com/office/powerpoint/2010/main" val="4057246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574D39-0D27-4126-98E4-E57052D61760}"/>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13" name="Chevron 46">
            <a:extLst>
              <a:ext uri="{FF2B5EF4-FFF2-40B4-BE49-F238E27FC236}">
                <a16:creationId xmlns:a16="http://schemas.microsoft.com/office/drawing/2014/main" id="{949216C9-A737-4089-94C5-9AF001C7C524}"/>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Slide Number Placeholder 3">
            <a:extLst>
              <a:ext uri="{FF2B5EF4-FFF2-40B4-BE49-F238E27FC236}">
                <a16:creationId xmlns:a16="http://schemas.microsoft.com/office/drawing/2014/main" id="{EE4A623A-1230-4176-8B84-2D295E97A99E}"/>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15</a:t>
            </a:fld>
            <a:endParaRPr lang="fr-FR" sz="1600" b="1" dirty="0">
              <a:solidFill>
                <a:schemeClr val="bg1"/>
              </a:solidFill>
              <a:latin typeface="Century Gothic" panose="020B0502020202020204" pitchFamily="34" charset="0"/>
            </a:endParaRPr>
          </a:p>
        </p:txBody>
      </p:sp>
      <p:sp>
        <p:nvSpPr>
          <p:cNvPr id="31" name="TextBox 9">
            <a:extLst>
              <a:ext uri="{FF2B5EF4-FFF2-40B4-BE49-F238E27FC236}">
                <a16:creationId xmlns:a16="http://schemas.microsoft.com/office/drawing/2014/main" id="{F882101F-45F5-4AD3-AFEF-E7979B53DC50}"/>
              </a:ext>
            </a:extLst>
          </p:cNvPr>
          <p:cNvSpPr txBox="1"/>
          <p:nvPr/>
        </p:nvSpPr>
        <p:spPr>
          <a:xfrm>
            <a:off x="4134677" y="737510"/>
            <a:ext cx="1640422" cy="307777"/>
          </a:xfrm>
          <a:prstGeom prst="rect">
            <a:avLst/>
          </a:prstGeom>
          <a:noFill/>
          <a:ln>
            <a:noFill/>
          </a:ln>
        </p:spPr>
        <p:txBody>
          <a:bodyPr wrap="square" rtlCol="0">
            <a:spAutoFit/>
          </a:bodyPr>
          <a:lstStyle/>
          <a:p>
            <a:pPr algn="ctr"/>
            <a:endParaRPr lang="fr-FR" sz="1400" dirty="0">
              <a:latin typeface="Century Gothic" panose="020B0502020202020204" pitchFamily="34" charset="0"/>
            </a:endParaRPr>
          </a:p>
        </p:txBody>
      </p:sp>
      <p:sp>
        <p:nvSpPr>
          <p:cNvPr id="32" name="TextBox 9">
            <a:extLst>
              <a:ext uri="{FF2B5EF4-FFF2-40B4-BE49-F238E27FC236}">
                <a16:creationId xmlns:a16="http://schemas.microsoft.com/office/drawing/2014/main" id="{7EF11FFE-E8BF-4586-BE0C-CA6BD972B74F}"/>
              </a:ext>
            </a:extLst>
          </p:cNvPr>
          <p:cNvSpPr txBox="1"/>
          <p:nvPr/>
        </p:nvSpPr>
        <p:spPr>
          <a:xfrm>
            <a:off x="5881473" y="845232"/>
            <a:ext cx="1564162" cy="307777"/>
          </a:xfrm>
          <a:prstGeom prst="rect">
            <a:avLst/>
          </a:prstGeom>
          <a:noFill/>
          <a:ln>
            <a:noFill/>
          </a:ln>
        </p:spPr>
        <p:txBody>
          <a:bodyPr wrap="square" rtlCol="0">
            <a:spAutoFit/>
          </a:bodyPr>
          <a:lstStyle/>
          <a:p>
            <a:pPr algn="ctr"/>
            <a:endParaRPr lang="en-US" sz="1400" dirty="0">
              <a:solidFill>
                <a:schemeClr val="bg2">
                  <a:lumMod val="75000"/>
                </a:schemeClr>
              </a:solidFill>
              <a:latin typeface="Century Gothic" panose="020B0502020202020204" pitchFamily="34" charset="0"/>
            </a:endParaRPr>
          </a:p>
        </p:txBody>
      </p:sp>
      <p:sp>
        <p:nvSpPr>
          <p:cNvPr id="43" name="TextBox 9">
            <a:extLst>
              <a:ext uri="{FF2B5EF4-FFF2-40B4-BE49-F238E27FC236}">
                <a16:creationId xmlns:a16="http://schemas.microsoft.com/office/drawing/2014/main" id="{E3D86DF9-5BFA-401F-828D-89C1066C99CE}"/>
              </a:ext>
            </a:extLst>
          </p:cNvPr>
          <p:cNvSpPr txBox="1"/>
          <p:nvPr/>
        </p:nvSpPr>
        <p:spPr>
          <a:xfrm>
            <a:off x="7046204" y="785311"/>
            <a:ext cx="1440439" cy="307777"/>
          </a:xfrm>
          <a:prstGeom prst="rect">
            <a:avLst/>
          </a:prstGeom>
          <a:noFill/>
          <a:ln>
            <a:noFill/>
          </a:ln>
        </p:spPr>
        <p:txBody>
          <a:bodyPr wrap="square" rtlCol="0">
            <a:spAutoFit/>
          </a:bodyPr>
          <a:lstStyle/>
          <a:p>
            <a:pPr algn="ctr"/>
            <a:endParaRPr lang="en-US" sz="1400" dirty="0">
              <a:solidFill>
                <a:schemeClr val="bg2">
                  <a:lumMod val="75000"/>
                </a:schemeClr>
              </a:solidFill>
              <a:latin typeface="Century Gothic" panose="020B0502020202020204" pitchFamily="34" charset="0"/>
            </a:endParaRPr>
          </a:p>
        </p:txBody>
      </p:sp>
      <p:sp>
        <p:nvSpPr>
          <p:cNvPr id="45" name="TextBox 9">
            <a:extLst>
              <a:ext uri="{FF2B5EF4-FFF2-40B4-BE49-F238E27FC236}">
                <a16:creationId xmlns:a16="http://schemas.microsoft.com/office/drawing/2014/main" id="{2DA12127-6448-46F6-BE9D-B72E3202622A}"/>
              </a:ext>
            </a:extLst>
          </p:cNvPr>
          <p:cNvSpPr txBox="1"/>
          <p:nvPr/>
        </p:nvSpPr>
        <p:spPr>
          <a:xfrm>
            <a:off x="9153585" y="850431"/>
            <a:ext cx="1564162" cy="307777"/>
          </a:xfrm>
          <a:prstGeom prst="rect">
            <a:avLst/>
          </a:prstGeom>
          <a:noFill/>
          <a:ln>
            <a:noFill/>
          </a:ln>
        </p:spPr>
        <p:txBody>
          <a:bodyPr wrap="square" rtlCol="0">
            <a:spAutoFit/>
          </a:bodyPr>
          <a:lstStyle/>
          <a:p>
            <a:pPr algn="ctr"/>
            <a:endParaRPr lang="en-US" sz="1400" dirty="0">
              <a:solidFill>
                <a:schemeClr val="bg2">
                  <a:lumMod val="75000"/>
                </a:schemeClr>
              </a:solidFill>
              <a:latin typeface="Century Gothic" panose="020B0502020202020204" pitchFamily="34" charset="0"/>
            </a:endParaRPr>
          </a:p>
        </p:txBody>
      </p:sp>
      <p:sp>
        <p:nvSpPr>
          <p:cNvPr id="48" name="Rectangle 47"/>
          <p:cNvSpPr/>
          <p:nvPr/>
        </p:nvSpPr>
        <p:spPr>
          <a:xfrm>
            <a:off x="6730298" y="804200"/>
            <a:ext cx="2003420" cy="307777"/>
          </a:xfrm>
          <a:prstGeom prst="rect">
            <a:avLst/>
          </a:prstGeom>
        </p:spPr>
        <p:txBody>
          <a:bodyPr wrap="square">
            <a:spAutoFit/>
          </a:bodyPr>
          <a:lstStyle/>
          <a:p>
            <a:r>
              <a:rPr lang="fr-FR" sz="1400" dirty="0">
                <a:solidFill>
                  <a:schemeClr val="bg1">
                    <a:lumMod val="75000"/>
                  </a:schemeClr>
                </a:solidFill>
                <a:latin typeface="Century Gothic" panose="020B0502020202020204" pitchFamily="34" charset="0"/>
              </a:rPr>
              <a:t>i</a:t>
            </a:r>
          </a:p>
        </p:txBody>
      </p:sp>
      <p:graphicFrame>
        <p:nvGraphicFramePr>
          <p:cNvPr id="37"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1100215431"/>
              </p:ext>
            </p:extLst>
          </p:nvPr>
        </p:nvGraphicFramePr>
        <p:xfrm>
          <a:off x="0" y="0"/>
          <a:ext cx="12178748" cy="7747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53156504"/>
                    </a:ext>
                  </a:extLst>
                </a:gridCol>
                <a:gridCol w="2433320">
                  <a:extLst>
                    <a:ext uri="{9D8B030D-6E8A-4147-A177-3AD203B41FA5}">
                      <a16:colId xmlns:a16="http://schemas.microsoft.com/office/drawing/2014/main" val="3953961833"/>
                    </a:ext>
                  </a:extLst>
                </a:gridCol>
                <a:gridCol w="2336800">
                  <a:extLst>
                    <a:ext uri="{9D8B030D-6E8A-4147-A177-3AD203B41FA5}">
                      <a16:colId xmlns:a16="http://schemas.microsoft.com/office/drawing/2014/main" val="3331297854"/>
                    </a:ext>
                  </a:extLst>
                </a:gridCol>
                <a:gridCol w="2840383">
                  <a:extLst>
                    <a:ext uri="{9D8B030D-6E8A-4147-A177-3AD203B41FA5}">
                      <a16:colId xmlns:a16="http://schemas.microsoft.com/office/drawing/2014/main" val="3208290213"/>
                    </a:ext>
                  </a:extLst>
                </a:gridCol>
                <a:gridCol w="2557669">
                  <a:extLst>
                    <a:ext uri="{9D8B030D-6E8A-4147-A177-3AD203B41FA5}">
                      <a16:colId xmlns:a16="http://schemas.microsoft.com/office/drawing/2014/main" val="1421777383"/>
                    </a:ext>
                  </a:extLst>
                </a:gridCol>
                <a:gridCol w="1802296">
                  <a:extLst>
                    <a:ext uri="{9D8B030D-6E8A-4147-A177-3AD203B41FA5}">
                      <a16:colId xmlns:a16="http://schemas.microsoft.com/office/drawing/2014/main" val="2235139464"/>
                    </a:ext>
                  </a:extLst>
                </a:gridCol>
              </a:tblGrid>
              <a:tr h="774700">
                <a:tc>
                  <a:txBody>
                    <a:bodyPr/>
                    <a:lstStyle/>
                    <a:p>
                      <a:pPr algn="ct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Introduction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r>
                        <a:rPr lang="fr-FR" sz="1400" b="1" kern="1200" noProof="0" dirty="0">
                          <a:solidFill>
                            <a:schemeClr val="lt1"/>
                          </a:solidFill>
                          <a:latin typeface="Century Gothic" panose="020B0502020202020204" pitchFamily="34" charset="0"/>
                          <a:ea typeface="+mn-ea"/>
                          <a:cs typeface="+mn-cs"/>
                        </a:rPr>
                        <a:t>Conclusion</a:t>
                      </a:r>
                    </a:p>
                    <a:p>
                      <a:pPr marL="0" indent="0" algn="ctr">
                        <a:buClr>
                          <a:srgbClr val="3164BD"/>
                        </a:buClr>
                        <a:buFont typeface="+mj-lt"/>
                        <a:buNone/>
                      </a:pP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pic>
        <p:nvPicPr>
          <p:cNvPr id="5" name="Untitled video - Made with Clipchamp">
            <a:hlinkClick r:id="" action="ppaction://media"/>
            <a:extLst>
              <a:ext uri="{FF2B5EF4-FFF2-40B4-BE49-F238E27FC236}">
                <a16:creationId xmlns:a16="http://schemas.microsoft.com/office/drawing/2014/main" id="{602C51A6-4A48-4F28-8BD3-F62566BF87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28706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nodePh="1">
                                  <p:stCondLst>
                                    <p:cond delay="0"/>
                                  </p:stCondLst>
                                  <p:endCondLst>
                                    <p:cond evt="begin" delay="0">
                                      <p:tn val="5"/>
                                    </p:cond>
                                  </p:endCondLst>
                                  <p:childTnLst>
                                    <p:animClr clrSpc="rgb" dir="cw">
                                      <p:cBhvr override="childStyle">
                                        <p:cTn id="6" dur="1000" fill="hold"/>
                                        <p:tgtEl>
                                          <p:spTgt spid="31">
                                            <p:txEl>
                                              <p:pRg st="0" end="0"/>
                                            </p:txEl>
                                          </p:spTgt>
                                        </p:tgtEl>
                                        <p:attrNameLst>
                                          <p:attrName>style.color</p:attrName>
                                        </p:attrNameLst>
                                      </p:cBhvr>
                                      <p:to>
                                        <a:srgbClr val="AEABAB"/>
                                      </p:to>
                                    </p:animClr>
                                  </p:childTnLst>
                                </p:cTn>
                              </p:par>
                              <p:par>
                                <p:cTn id="7" presetID="3" presetClass="emph" presetSubtype="2" fill="hold" grpId="0" nodeType="withEffect" nodePh="1">
                                  <p:stCondLst>
                                    <p:cond delay="0"/>
                                  </p:stCondLst>
                                  <p:endCondLst>
                                    <p:cond evt="begin" delay="0">
                                      <p:tn val="7"/>
                                    </p:cond>
                                  </p:endCondLst>
                                  <p:childTnLst>
                                    <p:animClr clrSpc="rgb" dir="cw">
                                      <p:cBhvr override="childStyle">
                                        <p:cTn id="8" dur="1000" fill="hold"/>
                                        <p:tgtEl>
                                          <p:spTgt spid="32"/>
                                        </p:tgtEl>
                                        <p:attrNameLst>
                                          <p:attrName>style.color</p:attrName>
                                        </p:attrNameLst>
                                      </p:cBhvr>
                                      <p:to>
                                        <a:srgbClr val="000000"/>
                                      </p:to>
                                    </p:animClr>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02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6D847E-CDA4-44D7-86DE-FF637484630B}"/>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7" name="Chevron 46">
            <a:extLst>
              <a:ext uri="{FF2B5EF4-FFF2-40B4-BE49-F238E27FC236}">
                <a16:creationId xmlns:a16="http://schemas.microsoft.com/office/drawing/2014/main" id="{58CBD997-9706-4FDE-9012-27CC8EE43DF9}"/>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lide Number Placeholder 3">
            <a:extLst>
              <a:ext uri="{FF2B5EF4-FFF2-40B4-BE49-F238E27FC236}">
                <a16:creationId xmlns:a16="http://schemas.microsoft.com/office/drawing/2014/main" id="{944C4189-40CB-4BBB-A59F-019D52148DDA}"/>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16</a:t>
            </a:fld>
            <a:endParaRPr lang="fr-FR" sz="1600" b="1" dirty="0">
              <a:solidFill>
                <a:schemeClr val="bg1"/>
              </a:solidFill>
              <a:latin typeface="Century Gothic" panose="020B0502020202020204" pitchFamily="34" charset="0"/>
            </a:endParaRPr>
          </a:p>
        </p:txBody>
      </p:sp>
      <p:sp>
        <p:nvSpPr>
          <p:cNvPr id="10" name="TextBox 29">
            <a:extLst>
              <a:ext uri="{FF2B5EF4-FFF2-40B4-BE49-F238E27FC236}">
                <a16:creationId xmlns:a16="http://schemas.microsoft.com/office/drawing/2014/main" id="{37B2D0D9-B620-4B31-831D-A5A698F5F6BA}"/>
              </a:ext>
            </a:extLst>
          </p:cNvPr>
          <p:cNvSpPr txBox="1"/>
          <p:nvPr/>
        </p:nvSpPr>
        <p:spPr>
          <a:xfrm>
            <a:off x="2968159" y="1664187"/>
            <a:ext cx="6011895" cy="923330"/>
          </a:xfrm>
          <a:prstGeom prst="rect">
            <a:avLst/>
          </a:prstGeom>
          <a:noFill/>
        </p:spPr>
        <p:txBody>
          <a:bodyPr wrap="square" rtlCol="0">
            <a:spAutoFit/>
          </a:bodyPr>
          <a:lstStyle/>
          <a:p>
            <a:pPr lvl="0">
              <a:defRPr/>
            </a:pPr>
            <a:r>
              <a:rPr lang="fr-FR" sz="5400" b="1" kern="0" dirty="0">
                <a:solidFill>
                  <a:prstClr val="black"/>
                </a:solidFill>
              </a:rPr>
              <a:t>        Conclusion </a:t>
            </a:r>
          </a:p>
        </p:txBody>
      </p:sp>
      <p:sp>
        <p:nvSpPr>
          <p:cNvPr id="11" name="Rounded Rectangle 6">
            <a:extLst>
              <a:ext uri="{FF2B5EF4-FFF2-40B4-BE49-F238E27FC236}">
                <a16:creationId xmlns:a16="http://schemas.microsoft.com/office/drawing/2014/main" id="{8E600E3B-D0F1-4248-BF63-E86E285B4370}"/>
              </a:ext>
            </a:extLst>
          </p:cNvPr>
          <p:cNvSpPr/>
          <p:nvPr/>
        </p:nvSpPr>
        <p:spPr>
          <a:xfrm>
            <a:off x="2719975" y="1639992"/>
            <a:ext cx="6503866" cy="1103061"/>
          </a:xfrm>
          <a:prstGeom prst="roundRect">
            <a:avLst/>
          </a:prstGeom>
          <a:noFill/>
          <a:ln>
            <a:solidFill>
              <a:srgbClr val="0066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chemeClr val="tx1"/>
              </a:solidFill>
              <a:latin typeface="Century Gothic" panose="020B0502020202020204" pitchFamily="34" charset="0"/>
            </a:endParaRPr>
          </a:p>
        </p:txBody>
      </p:sp>
      <p:graphicFrame>
        <p:nvGraphicFramePr>
          <p:cNvPr id="12"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802700360"/>
              </p:ext>
            </p:extLst>
          </p:nvPr>
        </p:nvGraphicFramePr>
        <p:xfrm>
          <a:off x="0" y="0"/>
          <a:ext cx="12178748" cy="73152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253156504"/>
                    </a:ext>
                  </a:extLst>
                </a:gridCol>
                <a:gridCol w="2120900">
                  <a:extLst>
                    <a:ext uri="{9D8B030D-6E8A-4147-A177-3AD203B41FA5}">
                      <a16:colId xmlns:a16="http://schemas.microsoft.com/office/drawing/2014/main" val="3953961833"/>
                    </a:ext>
                  </a:extLst>
                </a:gridCol>
                <a:gridCol w="2171700">
                  <a:extLst>
                    <a:ext uri="{9D8B030D-6E8A-4147-A177-3AD203B41FA5}">
                      <a16:colId xmlns:a16="http://schemas.microsoft.com/office/drawing/2014/main" val="3331297854"/>
                    </a:ext>
                  </a:extLst>
                </a:gridCol>
                <a:gridCol w="208280">
                  <a:extLst>
                    <a:ext uri="{9D8B030D-6E8A-4147-A177-3AD203B41FA5}">
                      <a16:colId xmlns:a16="http://schemas.microsoft.com/office/drawing/2014/main" val="3208290213"/>
                    </a:ext>
                  </a:extLst>
                </a:gridCol>
                <a:gridCol w="2890520">
                  <a:extLst>
                    <a:ext uri="{9D8B030D-6E8A-4147-A177-3AD203B41FA5}">
                      <a16:colId xmlns:a16="http://schemas.microsoft.com/office/drawing/2014/main" val="1421777383"/>
                    </a:ext>
                  </a:extLst>
                </a:gridCol>
                <a:gridCol w="2704548">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endParaRPr lang="fr-FR" sz="1400" b="1" kern="1200" noProof="0" dirty="0">
                        <a:solidFill>
                          <a:schemeClr val="lt1"/>
                        </a:solidFill>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r>
                        <a:rPr lang="fr-FR" sz="1400" b="1" kern="1200" noProof="0" dirty="0">
                          <a:solidFill>
                            <a:schemeClr val="lt1"/>
                          </a:solidFill>
                          <a:latin typeface="Century Gothic" panose="020B0502020202020204" pitchFamily="34" charset="0"/>
                          <a:ea typeface="+mn-ea"/>
                          <a:cs typeface="+mn-cs"/>
                        </a:rPr>
                        <a:t>Conclusion</a:t>
                      </a:r>
                    </a:p>
                    <a:p>
                      <a:pPr marL="0" indent="0" algn="ctr">
                        <a:buClr>
                          <a:srgbClr val="3164BD"/>
                        </a:buClr>
                        <a:buFont typeface="+mj-lt"/>
                        <a:buNone/>
                      </a:pP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A1"/>
                    </a:solidFill>
                  </a:tcPr>
                </a:tc>
                <a:extLst>
                  <a:ext uri="{0D108BD9-81ED-4DB2-BD59-A6C34878D82A}">
                    <a16:rowId xmlns:a16="http://schemas.microsoft.com/office/drawing/2014/main" val="2973381906"/>
                  </a:ext>
                </a:extLst>
              </a:tr>
            </a:tbl>
          </a:graphicData>
        </a:graphic>
      </p:graphicFrame>
      <p:sp>
        <p:nvSpPr>
          <p:cNvPr id="13" name="TextBox 10">
            <a:extLst>
              <a:ext uri="{FF2B5EF4-FFF2-40B4-BE49-F238E27FC236}">
                <a16:creationId xmlns:a16="http://schemas.microsoft.com/office/drawing/2014/main" id="{16FB4015-901B-4810-A01E-34F508BAAF98}"/>
              </a:ext>
            </a:extLst>
          </p:cNvPr>
          <p:cNvSpPr txBox="1"/>
          <p:nvPr/>
        </p:nvSpPr>
        <p:spPr>
          <a:xfrm>
            <a:off x="1818861" y="1739931"/>
            <a:ext cx="9525000" cy="1200185"/>
          </a:xfrm>
          <a:prstGeom prst="rect">
            <a:avLst/>
          </a:prstGeom>
          <a:noFill/>
          <a:ln>
            <a:noFill/>
          </a:ln>
        </p:spPr>
        <p:txBody>
          <a:bodyPr wrap="square" rtlCol="0" anchor="ctr">
            <a:noAutofit/>
          </a:bodyPr>
          <a:lstStyle/>
          <a:p>
            <a:pPr algn="just">
              <a:lnSpc>
                <a:spcPct val="150000"/>
              </a:lnSpc>
            </a:pPr>
            <a:endParaRPr lang="fr-FR" sz="2000" dirty="0">
              <a:latin typeface="Century Gothic" panose="020B0502020202020204" pitchFamily="34" charset="0"/>
            </a:endParaRPr>
          </a:p>
        </p:txBody>
      </p:sp>
      <p:sp>
        <p:nvSpPr>
          <p:cNvPr id="15" name="TextBox 10">
            <a:extLst>
              <a:ext uri="{FF2B5EF4-FFF2-40B4-BE49-F238E27FC236}">
                <a16:creationId xmlns:a16="http://schemas.microsoft.com/office/drawing/2014/main" id="{16FB4015-901B-4810-A01E-34F508BAAF98}"/>
              </a:ext>
            </a:extLst>
          </p:cNvPr>
          <p:cNvSpPr txBox="1"/>
          <p:nvPr/>
        </p:nvSpPr>
        <p:spPr>
          <a:xfrm>
            <a:off x="1502576" y="3751464"/>
            <a:ext cx="9617765" cy="1387707"/>
          </a:xfrm>
          <a:prstGeom prst="rect">
            <a:avLst/>
          </a:prstGeom>
          <a:noFill/>
          <a:ln>
            <a:noFill/>
          </a:ln>
        </p:spPr>
        <p:txBody>
          <a:bodyPr wrap="square" rtlCol="0" anchor="ctr">
            <a:noAutofit/>
          </a:bodyPr>
          <a:lstStyle/>
          <a:p>
            <a:pPr algn="just">
              <a:lnSpc>
                <a:spcPct val="150000"/>
              </a:lnSpc>
            </a:pPr>
            <a:r>
              <a:rPr lang="en-GB" sz="2000" dirty="0">
                <a:latin typeface="Century Gothic" panose="020B0502020202020204" pitchFamily="34" charset="0"/>
              </a:rPr>
              <a:t>Our implementation of this project has resulted in a system with fluid and intuitive interfaces. We extend our gratitude to our professor for their guidance and support throughout its development. Moving forward, we aim to enhance the system further by adding more functionalities and developing a chatbot from scratch</a:t>
            </a:r>
            <a:endParaRPr lang="fr-FR" sz="2000" dirty="0">
              <a:latin typeface="Century Gothic" panose="020B0502020202020204" pitchFamily="34" charset="0"/>
            </a:endParaRPr>
          </a:p>
        </p:txBody>
      </p:sp>
    </p:spTree>
    <p:extLst>
      <p:ext uri="{BB962C8B-B14F-4D97-AF65-F5344CB8AC3E}">
        <p14:creationId xmlns:p14="http://schemas.microsoft.com/office/powerpoint/2010/main" val="313111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nodePh="1">
                                  <p:stCondLst>
                                    <p:cond delay="0"/>
                                  </p:stCondLst>
                                  <p:endCondLst>
                                    <p:cond evt="begin" delay="0">
                                      <p:tn val="13"/>
                                    </p:cond>
                                  </p:end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ppt_x</p:attrName>
                                        </p:attrNameLst>
                                      </p:cBhvr>
                                      <p:tavLst>
                                        <p:tav tm="0">
                                          <p:val>
                                            <p:strVal val="#ppt_x"/>
                                          </p:val>
                                        </p:tav>
                                        <p:tav tm="100000">
                                          <p:val>
                                            <p:strVal val="#ppt_x"/>
                                          </p:val>
                                        </p:tav>
                                      </p:tavLst>
                                    </p:anim>
                                    <p:anim calcmode="lin" valueType="num">
                                      <p:cBhvr>
                                        <p:cTn id="17" dur="5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e 2">
            <a:extLst>
              <a:ext uri="{FF2B5EF4-FFF2-40B4-BE49-F238E27FC236}">
                <a16:creationId xmlns:a16="http://schemas.microsoft.com/office/drawing/2014/main" id="{91243F8A-0DAF-43E4-B616-217552A8120D}"/>
              </a:ext>
            </a:extLst>
          </p:cNvPr>
          <p:cNvSpPr/>
          <p:nvPr/>
        </p:nvSpPr>
        <p:spPr>
          <a:xfrm flipH="1">
            <a:off x="5567158" y="4100239"/>
            <a:ext cx="6624842" cy="365125"/>
          </a:xfrm>
          <a:prstGeom prst="homePlate">
            <a:avLst/>
          </a:prstGeom>
          <a:gradFill flip="none" rotWithShape="1">
            <a:gsLst>
              <a:gs pos="0">
                <a:srgbClr val="0066A1">
                  <a:shade val="30000"/>
                  <a:satMod val="115000"/>
                </a:srgbClr>
              </a:gs>
              <a:gs pos="50000">
                <a:srgbClr val="0066A1">
                  <a:shade val="67500"/>
                  <a:satMod val="115000"/>
                </a:srgbClr>
              </a:gs>
              <a:gs pos="100000">
                <a:srgbClr val="0066A1">
                  <a:shade val="100000"/>
                  <a:satMod val="115000"/>
                </a:srgbClr>
              </a:gs>
            </a:gsLst>
            <a:lin ang="10800000" scaled="1"/>
            <a:tileRect/>
          </a:gra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8B85F3C-FABD-4406-BFB4-C82FC9B41048}"/>
              </a:ext>
            </a:extLst>
          </p:cNvPr>
          <p:cNvSpPr/>
          <p:nvPr/>
        </p:nvSpPr>
        <p:spPr>
          <a:xfrm>
            <a:off x="0" y="2666641"/>
            <a:ext cx="12192000" cy="1617228"/>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CF2260C-117C-45FB-A294-4F87C28C9260}"/>
              </a:ext>
            </a:extLst>
          </p:cNvPr>
          <p:cNvSpPr/>
          <p:nvPr/>
        </p:nvSpPr>
        <p:spPr>
          <a:xfrm>
            <a:off x="1" y="4081952"/>
            <a:ext cx="12191999" cy="214835"/>
          </a:xfrm>
          <a:prstGeom prst="rect">
            <a:avLst/>
          </a:prstGeom>
          <a:gradFill flip="none" rotWithShape="1">
            <a:gsLst>
              <a:gs pos="0">
                <a:srgbClr val="0066A1">
                  <a:shade val="30000"/>
                  <a:satMod val="115000"/>
                </a:srgbClr>
              </a:gs>
              <a:gs pos="50000">
                <a:srgbClr val="0066A1">
                  <a:shade val="67500"/>
                  <a:satMod val="115000"/>
                </a:srgbClr>
              </a:gs>
              <a:gs pos="100000">
                <a:srgbClr val="0066A1">
                  <a:shade val="100000"/>
                  <a:satMod val="115000"/>
                </a:srgbClr>
              </a:gs>
            </a:gsLst>
            <a:lin ang="10800000" scaled="1"/>
            <a:tileRect/>
          </a:gra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12" name="ZoneTexte 4">
            <a:extLst>
              <a:ext uri="{FF2B5EF4-FFF2-40B4-BE49-F238E27FC236}">
                <a16:creationId xmlns:a16="http://schemas.microsoft.com/office/drawing/2014/main" id="{2E44277A-632A-478C-A5CB-33BFF17A9D14}"/>
              </a:ext>
            </a:extLst>
          </p:cNvPr>
          <p:cNvSpPr txBox="1"/>
          <p:nvPr/>
        </p:nvSpPr>
        <p:spPr>
          <a:xfrm>
            <a:off x="1400809" y="3072097"/>
            <a:ext cx="8974753"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4000" dirty="0" err="1">
                <a:solidFill>
                  <a:sysClr val="windowText" lastClr="000000"/>
                </a:solidFill>
                <a:latin typeface="Century Gothic" pitchFamily="34" charset="0"/>
              </a:rPr>
              <a:t>Thank</a:t>
            </a:r>
            <a:r>
              <a:rPr lang="fr-FR" sz="4000" dirty="0">
                <a:solidFill>
                  <a:sysClr val="windowText" lastClr="000000"/>
                </a:solidFill>
                <a:latin typeface="Century Gothic" pitchFamily="34" charset="0"/>
              </a:rPr>
              <a:t> </a:t>
            </a:r>
            <a:r>
              <a:rPr lang="fr-FR" sz="4000" dirty="0" err="1">
                <a:solidFill>
                  <a:sysClr val="windowText" lastClr="000000"/>
                </a:solidFill>
                <a:latin typeface="Century Gothic" pitchFamily="34" charset="0"/>
              </a:rPr>
              <a:t>your</a:t>
            </a:r>
            <a:r>
              <a:rPr lang="fr-FR" sz="4000" dirty="0">
                <a:solidFill>
                  <a:sysClr val="windowText" lastClr="000000"/>
                </a:solidFill>
                <a:latin typeface="Century Gothic" pitchFamily="34" charset="0"/>
              </a:rPr>
              <a:t> for </a:t>
            </a:r>
            <a:r>
              <a:rPr lang="fr-FR" sz="4000" dirty="0" err="1">
                <a:solidFill>
                  <a:sysClr val="windowText" lastClr="000000"/>
                </a:solidFill>
                <a:latin typeface="Century Gothic" pitchFamily="34" charset="0"/>
              </a:rPr>
              <a:t>your</a:t>
            </a:r>
            <a:r>
              <a:rPr lang="fr-FR" sz="4000" dirty="0">
                <a:solidFill>
                  <a:sysClr val="windowText" lastClr="000000"/>
                </a:solidFill>
                <a:latin typeface="Century Gothic" pitchFamily="34" charset="0"/>
              </a:rPr>
              <a:t> attention</a:t>
            </a:r>
            <a:endParaRPr lang="fr-FR" sz="3600" dirty="0">
              <a:solidFill>
                <a:sysClr val="windowText" lastClr="000000"/>
              </a:solidFill>
              <a:latin typeface="Century Gothic" pitchFamily="34" charset="0"/>
            </a:endParaRPr>
          </a:p>
        </p:txBody>
      </p:sp>
      <p:sp>
        <p:nvSpPr>
          <p:cNvPr id="14" name="Pentagone 6">
            <a:extLst>
              <a:ext uri="{FF2B5EF4-FFF2-40B4-BE49-F238E27FC236}">
                <a16:creationId xmlns:a16="http://schemas.microsoft.com/office/drawing/2014/main" id="{96658A5D-CB09-4FB4-8B33-CEF3BB1DEC9A}"/>
              </a:ext>
            </a:extLst>
          </p:cNvPr>
          <p:cNvSpPr/>
          <p:nvPr/>
        </p:nvSpPr>
        <p:spPr>
          <a:xfrm>
            <a:off x="0" y="2241821"/>
            <a:ext cx="6477000" cy="463240"/>
          </a:xfrm>
          <a:prstGeom prst="homePlate">
            <a:avLst/>
          </a:prstGeom>
          <a:gradFill flip="none" rotWithShape="1">
            <a:gsLst>
              <a:gs pos="0">
                <a:srgbClr val="0066A1">
                  <a:shade val="30000"/>
                  <a:satMod val="115000"/>
                </a:srgbClr>
              </a:gs>
              <a:gs pos="50000">
                <a:srgbClr val="0066A1">
                  <a:shade val="67500"/>
                  <a:satMod val="115000"/>
                </a:srgbClr>
              </a:gs>
              <a:gs pos="100000">
                <a:srgbClr val="0066A1">
                  <a:shade val="100000"/>
                  <a:satMod val="115000"/>
                </a:srgbClr>
              </a:gs>
            </a:gsLst>
            <a:lin ang="10800000" scaled="1"/>
            <a:tileRect/>
          </a:gra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B3F6F5B8-F821-4969-AC2A-0F086B684DA0}"/>
              </a:ext>
            </a:extLst>
          </p:cNvPr>
          <p:cNvSpPr/>
          <p:nvPr/>
        </p:nvSpPr>
        <p:spPr>
          <a:xfrm>
            <a:off x="0" y="2410398"/>
            <a:ext cx="12192000" cy="294664"/>
          </a:xfrm>
          <a:prstGeom prst="rect">
            <a:avLst/>
          </a:prstGeom>
          <a:gradFill flip="none" rotWithShape="1">
            <a:gsLst>
              <a:gs pos="0">
                <a:srgbClr val="0066A1">
                  <a:shade val="30000"/>
                  <a:satMod val="115000"/>
                </a:srgbClr>
              </a:gs>
              <a:gs pos="50000">
                <a:srgbClr val="0066A1">
                  <a:shade val="67500"/>
                  <a:satMod val="115000"/>
                </a:srgbClr>
              </a:gs>
              <a:gs pos="100000">
                <a:srgbClr val="0066A1">
                  <a:shade val="100000"/>
                  <a:satMod val="115000"/>
                </a:srgbClr>
              </a:gs>
            </a:gsLst>
            <a:lin ang="10800000" scaled="1"/>
            <a:tileRect/>
          </a:gra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4607F6D7-1F6B-4ACF-905F-81E418A8F80E}"/>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18" name="Chevron 46">
            <a:extLst>
              <a:ext uri="{FF2B5EF4-FFF2-40B4-BE49-F238E27FC236}">
                <a16:creationId xmlns:a16="http://schemas.microsoft.com/office/drawing/2014/main" id="{4240C21C-40D4-46CB-89E2-5CA9E754AAE2}"/>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Slide Number Placeholder 3">
            <a:extLst>
              <a:ext uri="{FF2B5EF4-FFF2-40B4-BE49-F238E27FC236}">
                <a16:creationId xmlns:a16="http://schemas.microsoft.com/office/drawing/2014/main" id="{408889E2-A42A-41F6-A30D-7E3831328F4A}"/>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17</a:t>
            </a:fld>
            <a:endParaRPr lang="fr-FR" sz="1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9667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6"/>
          <p:cNvSpPr>
            <a:spLocks noGrp="1"/>
          </p:cNvSpPr>
          <p:nvPr>
            <p:ph type="title"/>
          </p:nvPr>
        </p:nvSpPr>
        <p:spPr>
          <a:xfrm>
            <a:off x="-2298" y="1588176"/>
            <a:ext cx="12194298" cy="2135800"/>
          </a:xfrm>
          <a:gradFill flip="none" rotWithShape="1">
            <a:gsLst>
              <a:gs pos="0">
                <a:srgbClr val="0073AE">
                  <a:shade val="30000"/>
                  <a:satMod val="115000"/>
                </a:srgbClr>
              </a:gs>
              <a:gs pos="50000">
                <a:srgbClr val="0073AE">
                  <a:shade val="67500"/>
                  <a:satMod val="115000"/>
                </a:srgbClr>
              </a:gs>
              <a:gs pos="100000">
                <a:srgbClr val="0073AE">
                  <a:shade val="100000"/>
                  <a:satMod val="115000"/>
                </a:srgbClr>
              </a:gs>
            </a:gsLst>
            <a:lin ang="108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anchor="ctr">
            <a:noAutofit/>
          </a:bodyPr>
          <a:lstStyle/>
          <a:p>
            <a:pPr algn="ctr">
              <a:lnSpc>
                <a:spcPct val="150000"/>
              </a:lnSpc>
            </a:pPr>
            <a:r>
              <a:rPr lang="fr-FR" sz="2400" dirty="0"/>
              <a:t>Project :</a:t>
            </a:r>
            <a:br>
              <a:rPr lang="fr-FR" sz="2400" dirty="0"/>
            </a:br>
            <a:r>
              <a:rPr lang="fr-FR" sz="2400" dirty="0"/>
              <a:t> </a:t>
            </a:r>
            <a:r>
              <a:rPr lang="fr-FR" sz="2400" b="1" dirty="0"/>
              <a:t> </a:t>
            </a:r>
            <a:r>
              <a:rPr lang="fr-FR" sz="2400" b="1" dirty="0" err="1"/>
              <a:t>Busway</a:t>
            </a:r>
            <a:r>
              <a:rPr lang="fr-FR" sz="2400" b="1" dirty="0"/>
              <a:t> Ticket </a:t>
            </a:r>
            <a:r>
              <a:rPr lang="fr-FR" sz="2400" b="1" dirty="0" err="1"/>
              <a:t>Reservation</a:t>
            </a:r>
            <a:r>
              <a:rPr lang="fr-FR" sz="2400" b="1" dirty="0"/>
              <a:t> System </a:t>
            </a:r>
            <a:endParaRPr kumimoji="1" lang="fr-FR" altLang="ja-JP" sz="3200" dirty="0">
              <a:solidFill>
                <a:schemeClr val="bg1"/>
              </a:solidFill>
              <a:latin typeface="Century Gothic" panose="020B0502020202020204" pitchFamily="34" charset="0"/>
            </a:endParaRPr>
          </a:p>
        </p:txBody>
      </p:sp>
      <p:pic>
        <p:nvPicPr>
          <p:cNvPr id="23" name="Image 22"/>
          <p:cNvPicPr>
            <a:picLocks noChangeAspect="1"/>
          </p:cNvPicPr>
          <p:nvPr/>
        </p:nvPicPr>
        <p:blipFill>
          <a:blip r:embed="rId3"/>
          <a:stretch>
            <a:fillRect/>
          </a:stretch>
        </p:blipFill>
        <p:spPr>
          <a:xfrm>
            <a:off x="518283" y="238476"/>
            <a:ext cx="2041861" cy="1051208"/>
          </a:xfrm>
          <a:prstGeom prst="rect">
            <a:avLst/>
          </a:prstGeom>
        </p:spPr>
      </p:pic>
      <p:pic>
        <p:nvPicPr>
          <p:cNvPr id="5" name="Image 4"/>
          <p:cNvPicPr>
            <a:picLocks noChangeAspect="1"/>
          </p:cNvPicPr>
          <p:nvPr/>
        </p:nvPicPr>
        <p:blipFill>
          <a:blip r:embed="rId4"/>
          <a:stretch>
            <a:fillRect/>
          </a:stretch>
        </p:blipFill>
        <p:spPr>
          <a:xfrm>
            <a:off x="8813800" y="238476"/>
            <a:ext cx="2845403" cy="1055728"/>
          </a:xfrm>
          <a:prstGeom prst="rect">
            <a:avLst/>
          </a:prstGeom>
        </p:spPr>
      </p:pic>
      <p:graphicFrame>
        <p:nvGraphicFramePr>
          <p:cNvPr id="8" name="Tableau 8">
            <a:extLst>
              <a:ext uri="{FF2B5EF4-FFF2-40B4-BE49-F238E27FC236}">
                <a16:creationId xmlns:a16="http://schemas.microsoft.com/office/drawing/2014/main" id="{B96A5A22-E5F6-4120-9FB2-4C9FDA3A6F65}"/>
              </a:ext>
            </a:extLst>
          </p:cNvPr>
          <p:cNvGraphicFramePr>
            <a:graphicFrameLocks noGrp="1"/>
          </p:cNvGraphicFramePr>
          <p:nvPr>
            <p:extLst/>
          </p:nvPr>
        </p:nvGraphicFramePr>
        <p:xfrm>
          <a:off x="141977" y="4339034"/>
          <a:ext cx="11908045" cy="1698909"/>
        </p:xfrm>
        <a:graphic>
          <a:graphicData uri="http://schemas.openxmlformats.org/drawingml/2006/table">
            <a:tbl>
              <a:tblPr firstRow="1" bandRow="1">
                <a:tableStyleId>{5940675A-B579-460E-94D1-54222C63F5DA}</a:tableStyleId>
              </a:tblPr>
              <a:tblGrid>
                <a:gridCol w="1585223">
                  <a:extLst>
                    <a:ext uri="{9D8B030D-6E8A-4147-A177-3AD203B41FA5}">
                      <a16:colId xmlns:a16="http://schemas.microsoft.com/office/drawing/2014/main" val="1072287462"/>
                    </a:ext>
                  </a:extLst>
                </a:gridCol>
                <a:gridCol w="4179330">
                  <a:extLst>
                    <a:ext uri="{9D8B030D-6E8A-4147-A177-3AD203B41FA5}">
                      <a16:colId xmlns:a16="http://schemas.microsoft.com/office/drawing/2014/main" val="1784291911"/>
                    </a:ext>
                  </a:extLst>
                </a:gridCol>
                <a:gridCol w="1668162">
                  <a:extLst>
                    <a:ext uri="{9D8B030D-6E8A-4147-A177-3AD203B41FA5}">
                      <a16:colId xmlns:a16="http://schemas.microsoft.com/office/drawing/2014/main" val="2435584733"/>
                    </a:ext>
                  </a:extLst>
                </a:gridCol>
                <a:gridCol w="4475330">
                  <a:extLst>
                    <a:ext uri="{9D8B030D-6E8A-4147-A177-3AD203B41FA5}">
                      <a16:colId xmlns:a16="http://schemas.microsoft.com/office/drawing/2014/main" val="1572097372"/>
                    </a:ext>
                  </a:extLst>
                </a:gridCol>
              </a:tblGrid>
              <a:tr h="1698909">
                <a:tc>
                  <a:txBody>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053F6B"/>
                          </a:solidFill>
                          <a:effectLst/>
                          <a:uLnTx/>
                          <a:uFillTx/>
                        </a:rPr>
                        <a:t>Realized  by .</a:t>
                      </a:r>
                      <a:endParaRPr kumimoji="0" lang="en-GB" sz="1600" b="1" u="none" strike="noStrike" kern="1200" cap="none" spc="0" normalizeH="0" baseline="0" noProof="0" dirty="0">
                        <a:ln>
                          <a:noFill/>
                        </a:ln>
                        <a:solidFill>
                          <a:srgbClr val="053F6B"/>
                        </a:solidFill>
                        <a:effectLst/>
                        <a:uLnTx/>
                        <a:uFillTx/>
                      </a:endParaRPr>
                    </a:p>
                  </a:txBody>
                  <a:tcPr anchor="ctr"/>
                </a:tc>
                <a:tc>
                  <a:txBody>
                    <a:bodyPr/>
                    <a:lstStyle/>
                    <a:p>
                      <a:pPr marL="0" marR="0" lvl="0" indent="0" algn="l" defTabSz="304815" rtl="0" eaLnBrk="1" fontAlgn="auto" latinLnBrk="0" hangingPunct="1">
                        <a:lnSpc>
                          <a:spcPct val="150000"/>
                        </a:lnSpc>
                        <a:spcBef>
                          <a:spcPts val="0"/>
                        </a:spcBef>
                        <a:spcAft>
                          <a:spcPts val="0"/>
                        </a:spcAft>
                        <a:buClrTx/>
                        <a:buSzTx/>
                        <a:buFontTx/>
                        <a:buNone/>
                        <a:tabLst/>
                        <a:defRPr/>
                      </a:pPr>
                      <a:r>
                        <a:rPr kumimoji="0" lang="fr-FR" sz="1467" b="1" u="none" strike="noStrike" kern="1200" cap="none" spc="0" normalizeH="0" baseline="0" noProof="0" dirty="0">
                          <a:ln>
                            <a:noFill/>
                          </a:ln>
                          <a:solidFill>
                            <a:srgbClr val="075085"/>
                          </a:solidFill>
                          <a:effectLst/>
                          <a:uLnTx/>
                          <a:uFillTx/>
                          <a:latin typeface="+mn-lt"/>
                          <a:ea typeface="+mn-ea"/>
                          <a:cs typeface="+mn-cs"/>
                        </a:rPr>
                        <a:t>DAOUI Naima</a:t>
                      </a:r>
                    </a:p>
                    <a:p>
                      <a:pPr marL="0" marR="0" lvl="0" indent="0" algn="l" defTabSz="304815" rtl="0" eaLnBrk="1" fontAlgn="auto" latinLnBrk="0" hangingPunct="1">
                        <a:lnSpc>
                          <a:spcPct val="150000"/>
                        </a:lnSpc>
                        <a:spcBef>
                          <a:spcPts val="0"/>
                        </a:spcBef>
                        <a:spcAft>
                          <a:spcPts val="0"/>
                        </a:spcAft>
                        <a:buClrTx/>
                        <a:buSzTx/>
                        <a:buFontTx/>
                        <a:buNone/>
                        <a:tabLst/>
                        <a:defRPr/>
                      </a:pPr>
                      <a:r>
                        <a:rPr kumimoji="0" lang="fr-FR" sz="1467" b="1" u="none" strike="noStrike" kern="1200" cap="none" spc="0" normalizeH="0" baseline="0" noProof="0" dirty="0">
                          <a:ln>
                            <a:noFill/>
                          </a:ln>
                          <a:solidFill>
                            <a:srgbClr val="075085"/>
                          </a:solidFill>
                          <a:effectLst/>
                          <a:uLnTx/>
                          <a:uFillTx/>
                          <a:latin typeface="+mn-lt"/>
                          <a:ea typeface="+mn-ea"/>
                          <a:cs typeface="+mn-cs"/>
                        </a:rPr>
                        <a:t>ABASSI </a:t>
                      </a:r>
                      <a:r>
                        <a:rPr kumimoji="0" lang="fr-FR" sz="1467" b="1" u="none" strike="noStrike" kern="1200" cap="none" spc="0" normalizeH="0" baseline="0" noProof="0" dirty="0" err="1">
                          <a:ln>
                            <a:noFill/>
                          </a:ln>
                          <a:solidFill>
                            <a:srgbClr val="075085"/>
                          </a:solidFill>
                          <a:effectLst/>
                          <a:uLnTx/>
                          <a:uFillTx/>
                          <a:latin typeface="+mn-lt"/>
                          <a:ea typeface="+mn-ea"/>
                          <a:cs typeface="+mn-cs"/>
                        </a:rPr>
                        <a:t>Khaoula</a:t>
                      </a:r>
                      <a:endParaRPr kumimoji="0" lang="fr-FR" sz="1467" b="1" u="none" strike="noStrike" kern="1200" cap="none" spc="0" normalizeH="0" baseline="0" noProof="0" dirty="0">
                        <a:ln>
                          <a:noFill/>
                        </a:ln>
                        <a:solidFill>
                          <a:srgbClr val="075085"/>
                        </a:solidFill>
                        <a:effectLst/>
                        <a:uLnTx/>
                        <a:uFillTx/>
                        <a:latin typeface="+mn-lt"/>
                        <a:ea typeface="+mn-ea"/>
                        <a:cs typeface="+mn-cs"/>
                      </a:endParaRPr>
                    </a:p>
                  </a:txBody>
                  <a:tcPr anchor="ctr"/>
                </a:tc>
                <a:tc>
                  <a:txBody>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053F6B"/>
                          </a:solidFill>
                          <a:effectLst/>
                          <a:uLnTx/>
                          <a:uFillTx/>
                        </a:rPr>
                        <a:t>S</a:t>
                      </a:r>
                      <a:r>
                        <a:rPr kumimoji="0" lang="fr-FR" sz="1600" b="1" u="none" strike="noStrike" kern="1200" cap="none" spc="0" normalizeH="0" baseline="0" noProof="0" dirty="0" err="1">
                          <a:ln>
                            <a:noFill/>
                          </a:ln>
                          <a:solidFill>
                            <a:srgbClr val="053F6B"/>
                          </a:solidFill>
                          <a:effectLst/>
                          <a:uLnTx/>
                          <a:uFillTx/>
                        </a:rPr>
                        <a:t>upervised</a:t>
                      </a:r>
                      <a:r>
                        <a:rPr kumimoji="0" lang="fr-FR" sz="1600" b="1" u="none" strike="noStrike" kern="1200" cap="none" spc="0" normalizeH="0" baseline="0" noProof="0" dirty="0">
                          <a:ln>
                            <a:noFill/>
                          </a:ln>
                          <a:solidFill>
                            <a:srgbClr val="053F6B"/>
                          </a:solidFill>
                          <a:effectLst/>
                          <a:uLnTx/>
                          <a:uFillTx/>
                        </a:rPr>
                        <a:t> by</a:t>
                      </a:r>
                    </a:p>
                  </a:txBody>
                  <a:tcPr anchor="ctr"/>
                </a:tc>
                <a:tc>
                  <a:txBody>
                    <a:bodyPr/>
                    <a:lstStyle/>
                    <a:p>
                      <a:pPr marL="0" marR="0" lvl="0" indent="0" algn="l" defTabSz="304815" rtl="0" eaLnBrk="1" fontAlgn="auto" latinLnBrk="0" hangingPunct="1">
                        <a:lnSpc>
                          <a:spcPct val="150000"/>
                        </a:lnSpc>
                        <a:spcBef>
                          <a:spcPts val="0"/>
                        </a:spcBef>
                        <a:spcAft>
                          <a:spcPts val="0"/>
                        </a:spcAft>
                        <a:buClrTx/>
                        <a:buSzTx/>
                        <a:buFontTx/>
                        <a:buNone/>
                        <a:tabLst/>
                        <a:defRPr/>
                      </a:pPr>
                      <a:r>
                        <a:rPr kumimoji="0" lang="fr-FR" sz="1467" b="1" u="none" strike="noStrike" kern="1200" cap="none" spc="0" normalizeH="0" baseline="0" noProof="0" dirty="0">
                          <a:ln>
                            <a:noFill/>
                          </a:ln>
                          <a:solidFill>
                            <a:srgbClr val="075085"/>
                          </a:solidFill>
                          <a:effectLst/>
                          <a:uLnTx/>
                          <a:uFillTx/>
                        </a:rPr>
                        <a:t>Pr. Omar EL BEGGAR</a:t>
                      </a:r>
                      <a:endParaRPr kumimoji="0" lang="fr-FR" sz="1467" b="0" u="none" strike="noStrike" kern="1200" cap="none" spc="0" normalizeH="0" baseline="0" noProof="0" dirty="0">
                        <a:ln>
                          <a:noFill/>
                        </a:ln>
                        <a:solidFill>
                          <a:srgbClr val="075085"/>
                        </a:solidFill>
                        <a:effectLst/>
                        <a:uLnTx/>
                        <a:uFillTx/>
                      </a:endParaRPr>
                    </a:p>
                  </a:txBody>
                  <a:tcPr anchor="ctr"/>
                </a:tc>
                <a:extLst>
                  <a:ext uri="{0D108BD9-81ED-4DB2-BD59-A6C34878D82A}">
                    <a16:rowId xmlns:a16="http://schemas.microsoft.com/office/drawing/2014/main" val="3019621863"/>
                  </a:ext>
                </a:extLst>
              </a:tr>
            </a:tbl>
          </a:graphicData>
        </a:graphic>
      </p:graphicFrame>
    </p:spTree>
    <p:extLst>
      <p:ext uri="{BB962C8B-B14F-4D97-AF65-F5344CB8AC3E}">
        <p14:creationId xmlns:p14="http://schemas.microsoft.com/office/powerpoint/2010/main" val="2779085398"/>
      </p:ext>
    </p:extLst>
  </p:cSld>
  <p:clrMapOvr>
    <a:masterClrMapping/>
  </p:clrMapOvr>
  <p:extLst>
    <p:ext uri="{E180D4A7-C9FB-4DFB-919C-405C955672EB}">
      <p14:showEvtLst xmlns:p14="http://schemas.microsoft.com/office/powerpoint/2010/main">
        <p14:playEvt time="7609"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D10493-627F-4D2D-9426-13AE60640595}"/>
              </a:ext>
            </a:extLst>
          </p:cNvPr>
          <p:cNvSpPr/>
          <p:nvPr/>
        </p:nvSpPr>
        <p:spPr>
          <a:xfrm>
            <a:off x="-177800" y="-225383"/>
            <a:ext cx="12369800" cy="12463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entagon 25">
            <a:extLst>
              <a:ext uri="{FF2B5EF4-FFF2-40B4-BE49-F238E27FC236}">
                <a16:creationId xmlns:a16="http://schemas.microsoft.com/office/drawing/2014/main" id="{D133877B-A7A8-45F5-8A13-012FE016C881}"/>
              </a:ext>
            </a:extLst>
          </p:cNvPr>
          <p:cNvSpPr/>
          <p:nvPr/>
        </p:nvSpPr>
        <p:spPr>
          <a:xfrm>
            <a:off x="-1043608" y="378544"/>
            <a:ext cx="5364088" cy="1268034"/>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202893"/>
            <a:ext cx="10515600" cy="1325563"/>
          </a:xfrm>
        </p:spPr>
        <p:txBody>
          <a:bodyPr/>
          <a:lstStyle/>
          <a:p>
            <a:r>
              <a:rPr lang="en-US" b="1" dirty="0">
                <a:solidFill>
                  <a:srgbClr val="0073AE"/>
                </a:solidFill>
                <a:latin typeface="Century Gothic" panose="020B0502020202020204" pitchFamily="34" charset="0"/>
              </a:rPr>
              <a:t>Plan</a:t>
            </a:r>
            <a:endParaRPr lang="fr-FR" b="1" dirty="0">
              <a:solidFill>
                <a:srgbClr val="0073AE"/>
              </a:solidFill>
              <a:latin typeface="Century Gothic" panose="020B0502020202020204" pitchFamily="34" charset="0"/>
            </a:endParaRPr>
          </a:p>
        </p:txBody>
      </p:sp>
      <p:sp>
        <p:nvSpPr>
          <p:cNvPr id="3" name="Content Placeholder 2"/>
          <p:cNvSpPr>
            <a:spLocks noGrp="1"/>
          </p:cNvSpPr>
          <p:nvPr>
            <p:ph idx="1"/>
          </p:nvPr>
        </p:nvSpPr>
        <p:spPr>
          <a:xfrm>
            <a:off x="838200" y="1383872"/>
            <a:ext cx="10515600" cy="5095584"/>
          </a:xfrm>
        </p:spPr>
        <p:txBody>
          <a:bodyPr>
            <a:normAutofit/>
          </a:bodyPr>
          <a:lstStyle/>
          <a:p>
            <a:pPr marL="514350" indent="-514350">
              <a:lnSpc>
                <a:spcPct val="100000"/>
              </a:lnSpc>
              <a:buClr>
                <a:srgbClr val="0066A1"/>
              </a:buClr>
              <a:buFont typeface="+mj-lt"/>
              <a:buAutoNum type="arabicPeriod"/>
            </a:pPr>
            <a:r>
              <a:rPr lang="fr-FR" dirty="0">
                <a:latin typeface="Century Gothic" panose="020B0502020202020204" pitchFamily="34" charset="0"/>
              </a:rPr>
              <a:t>Introduction</a:t>
            </a:r>
          </a:p>
          <a:p>
            <a:pPr marL="514350" indent="-514350">
              <a:lnSpc>
                <a:spcPct val="100000"/>
              </a:lnSpc>
              <a:buClr>
                <a:srgbClr val="2E3191"/>
              </a:buClr>
              <a:buFont typeface="+mj-lt"/>
              <a:buAutoNum type="arabicPeriod"/>
            </a:pPr>
            <a:endParaRPr lang="fr-FR" sz="800" dirty="0">
              <a:latin typeface="Century Gothic" panose="020B0502020202020204" pitchFamily="34" charset="0"/>
            </a:endParaRPr>
          </a:p>
          <a:p>
            <a:pPr marL="514350" indent="-514350">
              <a:lnSpc>
                <a:spcPct val="100000"/>
              </a:lnSpc>
              <a:buClr>
                <a:srgbClr val="0066A1"/>
              </a:buClr>
              <a:buFont typeface="+mj-lt"/>
              <a:buAutoNum type="arabicPeriod"/>
            </a:pPr>
            <a:r>
              <a:rPr lang="fr-FR" dirty="0">
                <a:latin typeface="Century Gothic" panose="020B0502020202020204" pitchFamily="34" charset="0"/>
              </a:rPr>
              <a:t>Conception</a:t>
            </a:r>
          </a:p>
          <a:p>
            <a:pPr marL="514350" indent="-514350">
              <a:lnSpc>
                <a:spcPct val="100000"/>
              </a:lnSpc>
              <a:buClr>
                <a:srgbClr val="2E3191"/>
              </a:buClr>
              <a:buFont typeface="+mj-lt"/>
              <a:buAutoNum type="arabicPeriod"/>
            </a:pPr>
            <a:endParaRPr lang="fr-FR" sz="1000" dirty="0">
              <a:latin typeface="Century Gothic" panose="020B0502020202020204" pitchFamily="34" charset="0"/>
            </a:endParaRPr>
          </a:p>
          <a:p>
            <a:pPr marL="514350" indent="-514350">
              <a:lnSpc>
                <a:spcPct val="100000"/>
              </a:lnSpc>
              <a:buClr>
                <a:srgbClr val="0066A1"/>
              </a:buClr>
              <a:buFont typeface="+mj-lt"/>
              <a:buAutoNum type="arabicPeriod"/>
            </a:pPr>
            <a:r>
              <a:rPr lang="fr-FR" dirty="0">
                <a:latin typeface="Century Gothic" panose="020B0502020202020204" pitchFamily="34" charset="0"/>
              </a:rPr>
              <a:t>DATA Storage</a:t>
            </a:r>
          </a:p>
          <a:p>
            <a:pPr marL="514350" indent="-514350">
              <a:lnSpc>
                <a:spcPct val="100000"/>
              </a:lnSpc>
              <a:buClr>
                <a:srgbClr val="0066A1"/>
              </a:buClr>
              <a:buFont typeface="+mj-lt"/>
              <a:buAutoNum type="arabicPeriod"/>
            </a:pPr>
            <a:endParaRPr lang="fr-FR" sz="1050" dirty="0">
              <a:latin typeface="Century Gothic" panose="020B0502020202020204" pitchFamily="34" charset="0"/>
            </a:endParaRPr>
          </a:p>
          <a:p>
            <a:pPr marL="514350" indent="-514350">
              <a:lnSpc>
                <a:spcPct val="100000"/>
              </a:lnSpc>
              <a:buClr>
                <a:srgbClr val="0066A1"/>
              </a:buClr>
              <a:buFont typeface="+mj-lt"/>
              <a:buAutoNum type="arabicPeriod"/>
            </a:pPr>
            <a:r>
              <a:rPr lang="fr-FR" dirty="0" err="1">
                <a:latin typeface="Century Gothic" panose="020B0502020202020204" pitchFamily="34" charset="0"/>
              </a:rPr>
              <a:t>Realisation</a:t>
            </a:r>
            <a:endParaRPr lang="fr-FR" dirty="0">
              <a:latin typeface="Century Gothic" panose="020B0502020202020204" pitchFamily="34" charset="0"/>
            </a:endParaRPr>
          </a:p>
          <a:p>
            <a:pPr marL="514350" indent="-514350">
              <a:lnSpc>
                <a:spcPct val="100000"/>
              </a:lnSpc>
              <a:buClr>
                <a:srgbClr val="0066A1"/>
              </a:buClr>
              <a:buFont typeface="+mj-lt"/>
              <a:buAutoNum type="arabicPeriod"/>
            </a:pPr>
            <a:endParaRPr lang="fr-FR" dirty="0">
              <a:latin typeface="Century Gothic" panose="020B0502020202020204" pitchFamily="34" charset="0"/>
            </a:endParaRPr>
          </a:p>
          <a:p>
            <a:pPr marL="514350" indent="-514350">
              <a:lnSpc>
                <a:spcPct val="100000"/>
              </a:lnSpc>
              <a:buClr>
                <a:srgbClr val="0066A1"/>
              </a:buClr>
              <a:buFont typeface="+mj-lt"/>
              <a:buAutoNum type="arabicPeriod"/>
            </a:pPr>
            <a:r>
              <a:rPr lang="fr-FR" dirty="0">
                <a:latin typeface="Century Gothic" panose="020B0502020202020204" pitchFamily="34" charset="0"/>
              </a:rPr>
              <a:t>Conclusion</a:t>
            </a:r>
          </a:p>
        </p:txBody>
      </p:sp>
      <p:sp>
        <p:nvSpPr>
          <p:cNvPr id="16" name="Pentagon 12">
            <a:extLst>
              <a:ext uri="{FF2B5EF4-FFF2-40B4-BE49-F238E27FC236}">
                <a16:creationId xmlns:a16="http://schemas.microsoft.com/office/drawing/2014/main" id="{F2AA55F4-0087-4A47-A29C-701C67E95FE8}"/>
              </a:ext>
            </a:extLst>
          </p:cNvPr>
          <p:cNvSpPr/>
          <p:nvPr/>
        </p:nvSpPr>
        <p:spPr>
          <a:xfrm rot="10800000">
            <a:off x="7871522" y="-81129"/>
            <a:ext cx="4320480" cy="1080120"/>
          </a:xfrm>
          <a:prstGeom prst="homePlate">
            <a:avLst/>
          </a:prstGeom>
          <a:gradFill flip="none" rotWithShape="1">
            <a:gsLst>
              <a:gs pos="0">
                <a:srgbClr val="0066A1">
                  <a:shade val="30000"/>
                  <a:satMod val="115000"/>
                </a:srgbClr>
              </a:gs>
              <a:gs pos="50000">
                <a:srgbClr val="0066A1">
                  <a:shade val="67500"/>
                  <a:satMod val="115000"/>
                </a:srgbClr>
              </a:gs>
              <a:gs pos="100000">
                <a:srgbClr val="0066A1">
                  <a:shade val="100000"/>
                  <a:satMod val="115000"/>
                </a:srgbClr>
              </a:gs>
            </a:gsLst>
            <a:lin ang="0" scaled="1"/>
            <a:tileRect/>
          </a:gra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247E4BD-2433-4414-B51A-B05923FB471F}"/>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13" name="Chevron 46">
            <a:extLst>
              <a:ext uri="{FF2B5EF4-FFF2-40B4-BE49-F238E27FC236}">
                <a16:creationId xmlns:a16="http://schemas.microsoft.com/office/drawing/2014/main" id="{E5AC578A-0DB8-4046-850E-AAB25BA71608}"/>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Slide Number Placeholder 3">
            <a:extLst>
              <a:ext uri="{FF2B5EF4-FFF2-40B4-BE49-F238E27FC236}">
                <a16:creationId xmlns:a16="http://schemas.microsoft.com/office/drawing/2014/main" id="{7009DB3D-FCAA-4C60-B1E7-54317B839D40}"/>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2</a:t>
            </a:fld>
            <a:endParaRPr lang="fr-FR" sz="1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107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F505F21-3607-4DB2-8A91-8990A8C244E5}"/>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lumMod val="65000"/>
                  <a:lumOff val="35000"/>
                </a:schemeClr>
              </a:solidFill>
            </a:endParaRPr>
          </a:p>
        </p:txBody>
      </p:sp>
      <p:sp>
        <p:nvSpPr>
          <p:cNvPr id="23" name="Chevron 46">
            <a:extLst>
              <a:ext uri="{FF2B5EF4-FFF2-40B4-BE49-F238E27FC236}">
                <a16:creationId xmlns:a16="http://schemas.microsoft.com/office/drawing/2014/main" id="{19B01280-4CDF-4617-973B-FDBD047E395C}"/>
              </a:ext>
            </a:extLst>
          </p:cNvPr>
          <p:cNvSpPr/>
          <p:nvPr/>
        </p:nvSpPr>
        <p:spPr>
          <a:xfrm flipH="1">
            <a:off x="-190921" y="6588370"/>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Slide Number Placeholder 3"/>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3</a:t>
            </a:fld>
            <a:endParaRPr lang="fr-FR" sz="1600" b="1" dirty="0">
              <a:solidFill>
                <a:schemeClr val="bg1"/>
              </a:solidFill>
              <a:latin typeface="Century Gothic" panose="020B0502020202020204" pitchFamily="34" charset="0"/>
            </a:endParaRPr>
          </a:p>
        </p:txBody>
      </p:sp>
      <p:graphicFrame>
        <p:nvGraphicFramePr>
          <p:cNvPr id="2"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2610781602"/>
              </p:ext>
            </p:extLst>
          </p:nvPr>
        </p:nvGraphicFramePr>
        <p:xfrm>
          <a:off x="0" y="0"/>
          <a:ext cx="12202561" cy="53340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253156504"/>
                    </a:ext>
                  </a:extLst>
                </a:gridCol>
                <a:gridCol w="2096211">
                  <a:extLst>
                    <a:ext uri="{9D8B030D-6E8A-4147-A177-3AD203B41FA5}">
                      <a16:colId xmlns:a16="http://schemas.microsoft.com/office/drawing/2014/main" val="3953961833"/>
                    </a:ext>
                  </a:extLst>
                </a:gridCol>
                <a:gridCol w="2896703">
                  <a:extLst>
                    <a:ext uri="{9D8B030D-6E8A-4147-A177-3AD203B41FA5}">
                      <a16:colId xmlns:a16="http://schemas.microsoft.com/office/drawing/2014/main" val="3331297854"/>
                    </a:ext>
                  </a:extLst>
                </a:gridCol>
                <a:gridCol w="2728686">
                  <a:extLst>
                    <a:ext uri="{9D8B030D-6E8A-4147-A177-3AD203B41FA5}">
                      <a16:colId xmlns:a16="http://schemas.microsoft.com/office/drawing/2014/main" val="3208290213"/>
                    </a:ext>
                  </a:extLst>
                </a:gridCol>
                <a:gridCol w="2545481">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A1"/>
                    </a:solidFill>
                  </a:tcPr>
                </a:tc>
                <a:tc>
                  <a:txBody>
                    <a:bodyPr/>
                    <a:lstStyle/>
                    <a:p>
                      <a:pPr marL="0" indent="0" algn="ctr">
                        <a:buClr>
                          <a:srgbClr val="3164BD"/>
                        </a:buClr>
                        <a:buFont typeface="+mj-lt"/>
                        <a:buNone/>
                      </a:pPr>
                      <a:r>
                        <a:rPr lang="fr-FR" sz="1400" dirty="0">
                          <a:latin typeface="Century Gothic" panose="020B0502020202020204" pitchFamily="34" charset="0"/>
                        </a:rPr>
                        <a:t>Conception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3" name="TextBox 2"/>
          <p:cNvSpPr txBox="1"/>
          <p:nvPr/>
        </p:nvSpPr>
        <p:spPr>
          <a:xfrm>
            <a:off x="556592" y="1457453"/>
            <a:ext cx="7328452" cy="369332"/>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11" name="ZoneTexte 1">
            <a:extLst>
              <a:ext uri="{FF2B5EF4-FFF2-40B4-BE49-F238E27FC236}">
                <a16:creationId xmlns:a16="http://schemas.microsoft.com/office/drawing/2014/main" id="{0FB7B123-7669-4F29-A91E-8A50B2C608C7}"/>
              </a:ext>
            </a:extLst>
          </p:cNvPr>
          <p:cNvSpPr txBox="1"/>
          <p:nvPr/>
        </p:nvSpPr>
        <p:spPr>
          <a:xfrm>
            <a:off x="898769" y="1521059"/>
            <a:ext cx="9004300" cy="523220"/>
          </a:xfrm>
          <a:prstGeom prst="rect">
            <a:avLst/>
          </a:prstGeom>
          <a:noFill/>
        </p:spPr>
        <p:txBody>
          <a:bodyPr wrap="square" rtlCol="0">
            <a:spAutoFit/>
          </a:bodyPr>
          <a:lstStyle/>
          <a:p>
            <a:r>
              <a:rPr lang="fr-FR" sz="2800" dirty="0">
                <a:latin typeface="Söhne"/>
              </a:rPr>
              <a:t>Introduction :</a:t>
            </a:r>
          </a:p>
        </p:txBody>
      </p:sp>
      <p:sp>
        <p:nvSpPr>
          <p:cNvPr id="12" name="ZoneTexte 1">
            <a:extLst>
              <a:ext uri="{FF2B5EF4-FFF2-40B4-BE49-F238E27FC236}">
                <a16:creationId xmlns:a16="http://schemas.microsoft.com/office/drawing/2014/main" id="{1D4C53BE-0F4D-4CD8-A3D8-EC32C62668F7}"/>
              </a:ext>
            </a:extLst>
          </p:cNvPr>
          <p:cNvSpPr txBox="1"/>
          <p:nvPr/>
        </p:nvSpPr>
        <p:spPr>
          <a:xfrm>
            <a:off x="1026091" y="2341389"/>
            <a:ext cx="10408139" cy="2308324"/>
          </a:xfrm>
          <a:prstGeom prst="rect">
            <a:avLst/>
          </a:prstGeom>
          <a:noFill/>
        </p:spPr>
        <p:txBody>
          <a:bodyPr wrap="square" rtlCol="0">
            <a:spAutoFit/>
          </a:bodyPr>
          <a:lstStyle/>
          <a:p>
            <a:pPr algn="just"/>
            <a:r>
              <a:rPr lang="en-GB" sz="2400" dirty="0">
                <a:highlight>
                  <a:srgbClr val="FFFFFF"/>
                </a:highlight>
              </a:rPr>
              <a:t>The final realization of our project, the Busway Ticketing System, offers an innovative solution that enables users to book available journeys in real-time. It suggests finding ways to avoid the problems that passengers may encounter while using bus services, such as long wait times, overcrowding, delays, or confusion regarding schedules and ticketing, along with the waste caused by missed booked journeys. </a:t>
            </a:r>
            <a:endParaRPr lang="fr-FR" sz="2800" b="1" dirty="0"/>
          </a:p>
        </p:txBody>
      </p:sp>
    </p:spTree>
    <p:extLst>
      <p:ext uri="{BB962C8B-B14F-4D97-AF65-F5344CB8AC3E}">
        <p14:creationId xmlns:p14="http://schemas.microsoft.com/office/powerpoint/2010/main" val="23180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D4C70B07-91FF-46D2-A09F-842BD94426C1}"/>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89" name="Chevron 46">
            <a:extLst>
              <a:ext uri="{FF2B5EF4-FFF2-40B4-BE49-F238E27FC236}">
                <a16:creationId xmlns:a16="http://schemas.microsoft.com/office/drawing/2014/main" id="{7BC2CDDF-841E-4425-AF87-69750871A4C2}"/>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Slide Number Placeholder 3">
            <a:extLst>
              <a:ext uri="{FF2B5EF4-FFF2-40B4-BE49-F238E27FC236}">
                <a16:creationId xmlns:a16="http://schemas.microsoft.com/office/drawing/2014/main" id="{B92F1BC9-76BB-471A-AC3B-EA60F58F64F8}"/>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4</a:t>
            </a:fld>
            <a:endParaRPr lang="fr-FR" sz="1600" b="1" dirty="0">
              <a:solidFill>
                <a:schemeClr val="bg1"/>
              </a:solidFill>
              <a:latin typeface="Century Gothic" panose="020B0502020202020204" pitchFamily="34" charset="0"/>
            </a:endParaRPr>
          </a:p>
        </p:txBody>
      </p:sp>
      <p:graphicFrame>
        <p:nvGraphicFramePr>
          <p:cNvPr id="14"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929769269"/>
              </p:ext>
            </p:extLst>
          </p:nvPr>
        </p:nvGraphicFramePr>
        <p:xfrm>
          <a:off x="0" y="0"/>
          <a:ext cx="11845721"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2551298">
                  <a:extLst>
                    <a:ext uri="{9D8B030D-6E8A-4147-A177-3AD203B41FA5}">
                      <a16:colId xmlns:a16="http://schemas.microsoft.com/office/drawing/2014/main" val="3953961833"/>
                    </a:ext>
                  </a:extLst>
                </a:gridCol>
                <a:gridCol w="2592705">
                  <a:extLst>
                    <a:ext uri="{9D8B030D-6E8A-4147-A177-3AD203B41FA5}">
                      <a16:colId xmlns:a16="http://schemas.microsoft.com/office/drawing/2014/main" val="3331297854"/>
                    </a:ext>
                  </a:extLst>
                </a:gridCol>
                <a:gridCol w="2423886">
                  <a:extLst>
                    <a:ext uri="{9D8B030D-6E8A-4147-A177-3AD203B41FA5}">
                      <a16:colId xmlns:a16="http://schemas.microsoft.com/office/drawing/2014/main" val="3208290213"/>
                    </a:ext>
                  </a:extLst>
                </a:gridCol>
                <a:gridCol w="2797439">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2" name="ZoneTexte 1">
            <a:extLst>
              <a:ext uri="{FF2B5EF4-FFF2-40B4-BE49-F238E27FC236}">
                <a16:creationId xmlns:a16="http://schemas.microsoft.com/office/drawing/2014/main" id="{E650EA42-2BB8-5B12-3AC6-DCC3A55A9A90}"/>
              </a:ext>
            </a:extLst>
          </p:cNvPr>
          <p:cNvSpPr txBox="1"/>
          <p:nvPr/>
        </p:nvSpPr>
        <p:spPr>
          <a:xfrm>
            <a:off x="863600" y="1320800"/>
            <a:ext cx="9004300" cy="523220"/>
          </a:xfrm>
          <a:prstGeom prst="rect">
            <a:avLst/>
          </a:prstGeom>
          <a:noFill/>
        </p:spPr>
        <p:txBody>
          <a:bodyPr wrap="square" rtlCol="0">
            <a:spAutoFit/>
          </a:bodyPr>
          <a:lstStyle/>
          <a:p>
            <a:r>
              <a:rPr lang="fr-FR" sz="2800" dirty="0">
                <a:latin typeface="Söhne"/>
              </a:rPr>
              <a:t>Use Case Diagram:</a:t>
            </a:r>
          </a:p>
        </p:txBody>
      </p:sp>
      <p:pic>
        <p:nvPicPr>
          <p:cNvPr id="3" name="Image 2">
            <a:extLst>
              <a:ext uri="{FF2B5EF4-FFF2-40B4-BE49-F238E27FC236}">
                <a16:creationId xmlns:a16="http://schemas.microsoft.com/office/drawing/2014/main" id="{15BA8EA8-8D33-D42F-E849-2423E4D61566}"/>
              </a:ext>
            </a:extLst>
          </p:cNvPr>
          <p:cNvPicPr>
            <a:picLocks noChangeAspect="1"/>
          </p:cNvPicPr>
          <p:nvPr/>
        </p:nvPicPr>
        <p:blipFill>
          <a:blip r:embed="rId3"/>
          <a:stretch>
            <a:fillRect/>
          </a:stretch>
        </p:blipFill>
        <p:spPr>
          <a:xfrm>
            <a:off x="4133850" y="1320798"/>
            <a:ext cx="5721350" cy="4546601"/>
          </a:xfrm>
          <a:prstGeom prst="rect">
            <a:avLst/>
          </a:prstGeom>
        </p:spPr>
      </p:pic>
    </p:spTree>
    <p:extLst>
      <p:ext uri="{BB962C8B-B14F-4D97-AF65-F5344CB8AC3E}">
        <p14:creationId xmlns:p14="http://schemas.microsoft.com/office/powerpoint/2010/main" val="3322595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D4C70B07-91FF-46D2-A09F-842BD94426C1}"/>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89" name="Chevron 46">
            <a:extLst>
              <a:ext uri="{FF2B5EF4-FFF2-40B4-BE49-F238E27FC236}">
                <a16:creationId xmlns:a16="http://schemas.microsoft.com/office/drawing/2014/main" id="{7BC2CDDF-841E-4425-AF87-69750871A4C2}"/>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Slide Number Placeholder 3">
            <a:extLst>
              <a:ext uri="{FF2B5EF4-FFF2-40B4-BE49-F238E27FC236}">
                <a16:creationId xmlns:a16="http://schemas.microsoft.com/office/drawing/2014/main" id="{B92F1BC9-76BB-471A-AC3B-EA60F58F64F8}"/>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5</a:t>
            </a:fld>
            <a:endParaRPr lang="fr-FR" sz="1600" b="1" dirty="0">
              <a:solidFill>
                <a:schemeClr val="bg1"/>
              </a:solidFill>
              <a:latin typeface="Century Gothic" panose="020B0502020202020204" pitchFamily="34" charset="0"/>
            </a:endParaRPr>
          </a:p>
        </p:txBody>
      </p:sp>
      <p:graphicFrame>
        <p:nvGraphicFramePr>
          <p:cNvPr id="14"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617660094"/>
              </p:ext>
            </p:extLst>
          </p:nvPr>
        </p:nvGraphicFramePr>
        <p:xfrm>
          <a:off x="0" y="0"/>
          <a:ext cx="12178748"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2551298">
                  <a:extLst>
                    <a:ext uri="{9D8B030D-6E8A-4147-A177-3AD203B41FA5}">
                      <a16:colId xmlns:a16="http://schemas.microsoft.com/office/drawing/2014/main" val="3953961833"/>
                    </a:ext>
                  </a:extLst>
                </a:gridCol>
                <a:gridCol w="2925732">
                  <a:extLst>
                    <a:ext uri="{9D8B030D-6E8A-4147-A177-3AD203B41FA5}">
                      <a16:colId xmlns:a16="http://schemas.microsoft.com/office/drawing/2014/main" val="3331297854"/>
                    </a:ext>
                  </a:extLst>
                </a:gridCol>
                <a:gridCol w="2423886">
                  <a:extLst>
                    <a:ext uri="{9D8B030D-6E8A-4147-A177-3AD203B41FA5}">
                      <a16:colId xmlns:a16="http://schemas.microsoft.com/office/drawing/2014/main" val="3208290213"/>
                    </a:ext>
                  </a:extLst>
                </a:gridCol>
                <a:gridCol w="2797439">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2" name="ZoneTexte 1">
            <a:extLst>
              <a:ext uri="{FF2B5EF4-FFF2-40B4-BE49-F238E27FC236}">
                <a16:creationId xmlns:a16="http://schemas.microsoft.com/office/drawing/2014/main" id="{E650EA42-2BB8-5B12-3AC6-DCC3A55A9A90}"/>
              </a:ext>
            </a:extLst>
          </p:cNvPr>
          <p:cNvSpPr txBox="1"/>
          <p:nvPr/>
        </p:nvSpPr>
        <p:spPr>
          <a:xfrm>
            <a:off x="850900" y="1320800"/>
            <a:ext cx="9004300" cy="954107"/>
          </a:xfrm>
          <a:prstGeom prst="rect">
            <a:avLst/>
          </a:prstGeom>
          <a:noFill/>
        </p:spPr>
        <p:txBody>
          <a:bodyPr wrap="square" rtlCol="0">
            <a:spAutoFit/>
          </a:bodyPr>
          <a:lstStyle/>
          <a:p>
            <a:r>
              <a:rPr lang="fr-FR" sz="2800" dirty="0">
                <a:latin typeface="Söhne"/>
              </a:rPr>
              <a:t>Communication Diagram </a:t>
            </a:r>
            <a:r>
              <a:rPr lang="fr-FR" sz="2800" dirty="0">
                <a:solidFill>
                  <a:schemeClr val="accent1"/>
                </a:solidFill>
                <a:latin typeface="Söhne"/>
              </a:rPr>
              <a:t>« </a:t>
            </a:r>
            <a:r>
              <a:rPr lang="fr-FR" sz="2800" dirty="0" err="1">
                <a:solidFill>
                  <a:schemeClr val="accent1"/>
                </a:solidFill>
                <a:latin typeface="Söhne"/>
              </a:rPr>
              <a:t>available</a:t>
            </a:r>
            <a:r>
              <a:rPr lang="fr-FR" sz="2800" dirty="0">
                <a:solidFill>
                  <a:schemeClr val="accent1"/>
                </a:solidFill>
                <a:latin typeface="Söhne"/>
              </a:rPr>
              <a:t> </a:t>
            </a:r>
            <a:r>
              <a:rPr lang="fr-FR" sz="2800" dirty="0" err="1">
                <a:solidFill>
                  <a:schemeClr val="accent1"/>
                </a:solidFill>
                <a:latin typeface="Söhne"/>
              </a:rPr>
              <a:t>journies</a:t>
            </a:r>
            <a:r>
              <a:rPr lang="fr-FR" sz="2800" dirty="0">
                <a:solidFill>
                  <a:schemeClr val="accent1"/>
                </a:solidFill>
                <a:latin typeface="Söhne"/>
              </a:rPr>
              <a:t>»</a:t>
            </a:r>
          </a:p>
          <a:p>
            <a:endParaRPr lang="fr-FR" sz="2800" dirty="0">
              <a:latin typeface="Söhne"/>
            </a:endParaRPr>
          </a:p>
        </p:txBody>
      </p:sp>
      <p:pic>
        <p:nvPicPr>
          <p:cNvPr id="3" name="Image 2">
            <a:extLst>
              <a:ext uri="{FF2B5EF4-FFF2-40B4-BE49-F238E27FC236}">
                <a16:creationId xmlns:a16="http://schemas.microsoft.com/office/drawing/2014/main" id="{EB356A43-50C3-F999-1F59-6BEB8F49F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900" y="2123861"/>
            <a:ext cx="10220293" cy="4076307"/>
          </a:xfrm>
          <a:prstGeom prst="rect">
            <a:avLst/>
          </a:prstGeom>
        </p:spPr>
      </p:pic>
    </p:spTree>
    <p:extLst>
      <p:ext uri="{BB962C8B-B14F-4D97-AF65-F5344CB8AC3E}">
        <p14:creationId xmlns:p14="http://schemas.microsoft.com/office/powerpoint/2010/main" val="14247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D4C70B07-91FF-46D2-A09F-842BD94426C1}"/>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89" name="Chevron 46">
            <a:extLst>
              <a:ext uri="{FF2B5EF4-FFF2-40B4-BE49-F238E27FC236}">
                <a16:creationId xmlns:a16="http://schemas.microsoft.com/office/drawing/2014/main" id="{7BC2CDDF-841E-4425-AF87-69750871A4C2}"/>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Slide Number Placeholder 3">
            <a:extLst>
              <a:ext uri="{FF2B5EF4-FFF2-40B4-BE49-F238E27FC236}">
                <a16:creationId xmlns:a16="http://schemas.microsoft.com/office/drawing/2014/main" id="{B92F1BC9-76BB-471A-AC3B-EA60F58F64F8}"/>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6</a:t>
            </a:fld>
            <a:endParaRPr lang="fr-FR" sz="1600" b="1" dirty="0">
              <a:solidFill>
                <a:schemeClr val="bg1"/>
              </a:solidFill>
              <a:latin typeface="Century Gothic" panose="020B0502020202020204" pitchFamily="34" charset="0"/>
            </a:endParaRPr>
          </a:p>
        </p:txBody>
      </p:sp>
      <p:graphicFrame>
        <p:nvGraphicFramePr>
          <p:cNvPr id="14"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2822118883"/>
              </p:ext>
            </p:extLst>
          </p:nvPr>
        </p:nvGraphicFramePr>
        <p:xfrm>
          <a:off x="0" y="0"/>
          <a:ext cx="12178748"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2551298">
                  <a:extLst>
                    <a:ext uri="{9D8B030D-6E8A-4147-A177-3AD203B41FA5}">
                      <a16:colId xmlns:a16="http://schemas.microsoft.com/office/drawing/2014/main" val="3953961833"/>
                    </a:ext>
                  </a:extLst>
                </a:gridCol>
                <a:gridCol w="2925732">
                  <a:extLst>
                    <a:ext uri="{9D8B030D-6E8A-4147-A177-3AD203B41FA5}">
                      <a16:colId xmlns:a16="http://schemas.microsoft.com/office/drawing/2014/main" val="3331297854"/>
                    </a:ext>
                  </a:extLst>
                </a:gridCol>
                <a:gridCol w="2423886">
                  <a:extLst>
                    <a:ext uri="{9D8B030D-6E8A-4147-A177-3AD203B41FA5}">
                      <a16:colId xmlns:a16="http://schemas.microsoft.com/office/drawing/2014/main" val="3208290213"/>
                    </a:ext>
                  </a:extLst>
                </a:gridCol>
                <a:gridCol w="2797439">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2" name="ZoneTexte 1">
            <a:extLst>
              <a:ext uri="{FF2B5EF4-FFF2-40B4-BE49-F238E27FC236}">
                <a16:creationId xmlns:a16="http://schemas.microsoft.com/office/drawing/2014/main" id="{E650EA42-2BB8-5B12-3AC6-DCC3A55A9A90}"/>
              </a:ext>
            </a:extLst>
          </p:cNvPr>
          <p:cNvSpPr txBox="1"/>
          <p:nvPr/>
        </p:nvSpPr>
        <p:spPr>
          <a:xfrm>
            <a:off x="850900" y="1320800"/>
            <a:ext cx="9004300" cy="954107"/>
          </a:xfrm>
          <a:prstGeom prst="rect">
            <a:avLst/>
          </a:prstGeom>
          <a:noFill/>
        </p:spPr>
        <p:txBody>
          <a:bodyPr wrap="square" rtlCol="0">
            <a:spAutoFit/>
          </a:bodyPr>
          <a:lstStyle/>
          <a:p>
            <a:r>
              <a:rPr lang="fr-FR" sz="2800" dirty="0">
                <a:latin typeface="Söhne"/>
              </a:rPr>
              <a:t>Communication Diagram </a:t>
            </a:r>
            <a:r>
              <a:rPr lang="fr-FR" sz="2800" dirty="0">
                <a:solidFill>
                  <a:schemeClr val="accent1"/>
                </a:solidFill>
                <a:latin typeface="Söhne"/>
              </a:rPr>
              <a:t>« Book for a Journey »</a:t>
            </a:r>
          </a:p>
          <a:p>
            <a:endParaRPr lang="fr-FR" sz="2800" dirty="0">
              <a:latin typeface="Söhne"/>
            </a:endParaRPr>
          </a:p>
        </p:txBody>
      </p:sp>
      <p:pic>
        <p:nvPicPr>
          <p:cNvPr id="4" name="Image 3">
            <a:extLst>
              <a:ext uri="{FF2B5EF4-FFF2-40B4-BE49-F238E27FC236}">
                <a16:creationId xmlns:a16="http://schemas.microsoft.com/office/drawing/2014/main" id="{5D6B22C5-4645-0B1D-A053-E8CF09C34C7B}"/>
              </a:ext>
            </a:extLst>
          </p:cNvPr>
          <p:cNvPicPr>
            <a:picLocks noChangeAspect="1"/>
          </p:cNvPicPr>
          <p:nvPr/>
        </p:nvPicPr>
        <p:blipFill>
          <a:blip r:embed="rId3"/>
          <a:stretch>
            <a:fillRect/>
          </a:stretch>
        </p:blipFill>
        <p:spPr>
          <a:xfrm>
            <a:off x="847988" y="2226873"/>
            <a:ext cx="10482771" cy="4266001"/>
          </a:xfrm>
          <a:prstGeom prst="rect">
            <a:avLst/>
          </a:prstGeom>
        </p:spPr>
      </p:pic>
    </p:spTree>
    <p:extLst>
      <p:ext uri="{BB962C8B-B14F-4D97-AF65-F5344CB8AC3E}">
        <p14:creationId xmlns:p14="http://schemas.microsoft.com/office/powerpoint/2010/main" val="1190650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D4C70B07-91FF-46D2-A09F-842BD94426C1}"/>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89" name="Chevron 46">
            <a:extLst>
              <a:ext uri="{FF2B5EF4-FFF2-40B4-BE49-F238E27FC236}">
                <a16:creationId xmlns:a16="http://schemas.microsoft.com/office/drawing/2014/main" id="{7BC2CDDF-841E-4425-AF87-69750871A4C2}"/>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Slide Number Placeholder 3">
            <a:extLst>
              <a:ext uri="{FF2B5EF4-FFF2-40B4-BE49-F238E27FC236}">
                <a16:creationId xmlns:a16="http://schemas.microsoft.com/office/drawing/2014/main" id="{B92F1BC9-76BB-471A-AC3B-EA60F58F64F8}"/>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7</a:t>
            </a:fld>
            <a:endParaRPr lang="fr-FR" sz="1600" b="1" dirty="0">
              <a:solidFill>
                <a:schemeClr val="bg1"/>
              </a:solidFill>
              <a:latin typeface="Century Gothic" panose="020B0502020202020204" pitchFamily="34" charset="0"/>
            </a:endParaRPr>
          </a:p>
        </p:txBody>
      </p:sp>
      <p:graphicFrame>
        <p:nvGraphicFramePr>
          <p:cNvPr id="14"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2608873548"/>
              </p:ext>
            </p:extLst>
          </p:nvPr>
        </p:nvGraphicFramePr>
        <p:xfrm>
          <a:off x="0" y="0"/>
          <a:ext cx="12178748"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2551298">
                  <a:extLst>
                    <a:ext uri="{9D8B030D-6E8A-4147-A177-3AD203B41FA5}">
                      <a16:colId xmlns:a16="http://schemas.microsoft.com/office/drawing/2014/main" val="3953961833"/>
                    </a:ext>
                  </a:extLst>
                </a:gridCol>
                <a:gridCol w="2925732">
                  <a:extLst>
                    <a:ext uri="{9D8B030D-6E8A-4147-A177-3AD203B41FA5}">
                      <a16:colId xmlns:a16="http://schemas.microsoft.com/office/drawing/2014/main" val="3331297854"/>
                    </a:ext>
                  </a:extLst>
                </a:gridCol>
                <a:gridCol w="2423886">
                  <a:extLst>
                    <a:ext uri="{9D8B030D-6E8A-4147-A177-3AD203B41FA5}">
                      <a16:colId xmlns:a16="http://schemas.microsoft.com/office/drawing/2014/main" val="3208290213"/>
                    </a:ext>
                  </a:extLst>
                </a:gridCol>
                <a:gridCol w="2797439">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2" name="ZoneTexte 1">
            <a:extLst>
              <a:ext uri="{FF2B5EF4-FFF2-40B4-BE49-F238E27FC236}">
                <a16:creationId xmlns:a16="http://schemas.microsoft.com/office/drawing/2014/main" id="{E650EA42-2BB8-5B12-3AC6-DCC3A55A9A90}"/>
              </a:ext>
            </a:extLst>
          </p:cNvPr>
          <p:cNvSpPr txBox="1"/>
          <p:nvPr/>
        </p:nvSpPr>
        <p:spPr>
          <a:xfrm>
            <a:off x="850900" y="1320800"/>
            <a:ext cx="9004300" cy="523220"/>
          </a:xfrm>
          <a:prstGeom prst="rect">
            <a:avLst/>
          </a:prstGeom>
          <a:noFill/>
        </p:spPr>
        <p:txBody>
          <a:bodyPr wrap="square" rtlCol="0">
            <a:spAutoFit/>
          </a:bodyPr>
          <a:lstStyle/>
          <a:p>
            <a:r>
              <a:rPr lang="fr-FR" sz="2800" dirty="0">
                <a:latin typeface="Söhne"/>
              </a:rPr>
              <a:t>Class Diagram:</a:t>
            </a:r>
          </a:p>
        </p:txBody>
      </p:sp>
      <p:pic>
        <p:nvPicPr>
          <p:cNvPr id="4" name="Picture 3">
            <a:extLst>
              <a:ext uri="{FF2B5EF4-FFF2-40B4-BE49-F238E27FC236}">
                <a16:creationId xmlns:a16="http://schemas.microsoft.com/office/drawing/2014/main" id="{882B767D-7FFF-460C-950D-8D9ADDF54CB6}"/>
              </a:ext>
            </a:extLst>
          </p:cNvPr>
          <p:cNvPicPr>
            <a:picLocks noChangeAspect="1"/>
          </p:cNvPicPr>
          <p:nvPr/>
        </p:nvPicPr>
        <p:blipFill>
          <a:blip r:embed="rId3"/>
          <a:stretch>
            <a:fillRect/>
          </a:stretch>
        </p:blipFill>
        <p:spPr>
          <a:xfrm>
            <a:off x="3276372" y="947925"/>
            <a:ext cx="8562254" cy="5190750"/>
          </a:xfrm>
          <a:prstGeom prst="rect">
            <a:avLst/>
          </a:prstGeom>
        </p:spPr>
      </p:pic>
    </p:spTree>
    <p:extLst>
      <p:ext uri="{BB962C8B-B14F-4D97-AF65-F5344CB8AC3E}">
        <p14:creationId xmlns:p14="http://schemas.microsoft.com/office/powerpoint/2010/main" val="108927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859EEB2-CCCF-4A4C-8D06-B5A6EE6123F9}"/>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39" name="Chevron 46">
            <a:extLst>
              <a:ext uri="{FF2B5EF4-FFF2-40B4-BE49-F238E27FC236}">
                <a16:creationId xmlns:a16="http://schemas.microsoft.com/office/drawing/2014/main" id="{C7238687-F2E0-4D53-BCAD-7C7FCA23C7BB}"/>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Slide Number Placeholder 3">
            <a:extLst>
              <a:ext uri="{FF2B5EF4-FFF2-40B4-BE49-F238E27FC236}">
                <a16:creationId xmlns:a16="http://schemas.microsoft.com/office/drawing/2014/main" id="{7B423B11-0C3E-44FE-9B28-419948A6F3D7}"/>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8</a:t>
            </a:fld>
            <a:endParaRPr lang="fr-FR" sz="1600" b="1" dirty="0">
              <a:solidFill>
                <a:schemeClr val="bg1"/>
              </a:solidFill>
              <a:latin typeface="Century Gothic" panose="020B0502020202020204" pitchFamily="34" charset="0"/>
            </a:endParaRPr>
          </a:p>
        </p:txBody>
      </p:sp>
      <p:graphicFrame>
        <p:nvGraphicFramePr>
          <p:cNvPr id="53"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3421382750"/>
              </p:ext>
            </p:extLst>
          </p:nvPr>
        </p:nvGraphicFramePr>
        <p:xfrm>
          <a:off x="0" y="0"/>
          <a:ext cx="11813610"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1645258">
                  <a:extLst>
                    <a:ext uri="{9D8B030D-6E8A-4147-A177-3AD203B41FA5}">
                      <a16:colId xmlns:a16="http://schemas.microsoft.com/office/drawing/2014/main" val="3953961833"/>
                    </a:ext>
                  </a:extLst>
                </a:gridCol>
                <a:gridCol w="3367315">
                  <a:extLst>
                    <a:ext uri="{9D8B030D-6E8A-4147-A177-3AD203B41FA5}">
                      <a16:colId xmlns:a16="http://schemas.microsoft.com/office/drawing/2014/main" val="3331297854"/>
                    </a:ext>
                  </a:extLst>
                </a:gridCol>
                <a:gridCol w="2392576">
                  <a:extLst>
                    <a:ext uri="{9D8B030D-6E8A-4147-A177-3AD203B41FA5}">
                      <a16:colId xmlns:a16="http://schemas.microsoft.com/office/drawing/2014/main" val="3208290213"/>
                    </a:ext>
                  </a:extLst>
                </a:gridCol>
                <a:gridCol w="2928068">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endParaRPr lang="fr-FR" sz="1400" b="1" kern="1200" noProof="0" dirty="0">
                        <a:solidFill>
                          <a:schemeClr val="lt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2" name="ZoneTexte 1">
            <a:extLst>
              <a:ext uri="{FF2B5EF4-FFF2-40B4-BE49-F238E27FC236}">
                <a16:creationId xmlns:a16="http://schemas.microsoft.com/office/drawing/2014/main" id="{19E13304-4C42-0D8C-B9C5-E5E153AD4DDD}"/>
              </a:ext>
            </a:extLst>
          </p:cNvPr>
          <p:cNvSpPr txBox="1"/>
          <p:nvPr/>
        </p:nvSpPr>
        <p:spPr>
          <a:xfrm>
            <a:off x="444500" y="1117600"/>
            <a:ext cx="10949214" cy="5016758"/>
          </a:xfrm>
          <a:prstGeom prst="rect">
            <a:avLst/>
          </a:prstGeom>
          <a:noFill/>
        </p:spPr>
        <p:txBody>
          <a:bodyPr wrap="square" rtlCol="0">
            <a:spAutoFit/>
          </a:bodyPr>
          <a:lstStyle/>
          <a:p>
            <a:pPr algn="l"/>
            <a:r>
              <a:rPr lang="en-US" sz="2800" b="1" i="0" dirty="0">
                <a:solidFill>
                  <a:srgbClr val="0D0D0D"/>
                </a:solidFill>
                <a:effectLst/>
                <a:highlight>
                  <a:srgbClr val="FFFFFF"/>
                </a:highlight>
                <a:latin typeface="Söhne"/>
              </a:rPr>
              <a:t>Graph Nodes:</a:t>
            </a:r>
          </a:p>
          <a:p>
            <a:pPr algn="l"/>
            <a:endParaRPr lang="en-US" sz="2800" b="0" i="0" dirty="0">
              <a:solidFill>
                <a:srgbClr val="0D0D0D"/>
              </a:solidFill>
              <a:effectLst/>
              <a:highlight>
                <a:srgbClr val="FFFFFF"/>
              </a:highlight>
              <a:latin typeface="Söhne"/>
            </a:endParaRPr>
          </a:p>
          <a:p>
            <a:pPr algn="l"/>
            <a:r>
              <a:rPr lang="en-US" sz="2400" b="1" i="0" dirty="0">
                <a:solidFill>
                  <a:schemeClr val="accent1"/>
                </a:solidFill>
                <a:effectLst/>
                <a:highlight>
                  <a:srgbClr val="FFFFFF"/>
                </a:highlight>
                <a:latin typeface="Söhne"/>
              </a:rPr>
              <a:t>Station Node:</a:t>
            </a:r>
            <a:r>
              <a:rPr lang="en-US" sz="2400" b="0" i="0" dirty="0">
                <a:solidFill>
                  <a:schemeClr val="accent1"/>
                </a:solidFill>
                <a:effectLst/>
                <a:highlight>
                  <a:srgbClr val="FFFFFF"/>
                </a:highlight>
                <a:latin typeface="Söhne"/>
              </a:rPr>
              <a:t> </a:t>
            </a:r>
          </a:p>
          <a:p>
            <a:pPr marL="342900" indent="-342900" algn="l">
              <a:buFont typeface="Arial" panose="020B0604020202020204" pitchFamily="34" charset="0"/>
              <a:buChar char="•"/>
            </a:pPr>
            <a:r>
              <a:rPr lang="en-US" sz="2400" b="0" i="0" dirty="0">
                <a:solidFill>
                  <a:srgbClr val="0D0D0D"/>
                </a:solidFill>
                <a:effectLst/>
                <a:highlight>
                  <a:srgbClr val="FFFFFF"/>
                </a:highlight>
                <a:latin typeface="Söhne"/>
              </a:rPr>
              <a:t>Name: name of the station.</a:t>
            </a:r>
          </a:p>
          <a:p>
            <a:pPr algn="l">
              <a:buFont typeface="Arial" panose="020B0604020202020204" pitchFamily="34" charset="0"/>
              <a:buChar char="•"/>
            </a:pPr>
            <a:r>
              <a:rPr lang="en-US" sz="2400" b="0" i="0" dirty="0">
                <a:solidFill>
                  <a:srgbClr val="0D0D0D"/>
                </a:solidFill>
                <a:effectLst/>
                <a:highlight>
                  <a:srgbClr val="FFFFFF"/>
                </a:highlight>
                <a:latin typeface="Söhne"/>
              </a:rPr>
              <a:t>    Latitude and Longitude: geographic coordinates of the station.</a:t>
            </a:r>
          </a:p>
          <a:p>
            <a:pPr algn="l">
              <a:buFont typeface="Arial" panose="020B0604020202020204" pitchFamily="34" charset="0"/>
              <a:buChar char="•"/>
            </a:pPr>
            <a:r>
              <a:rPr lang="en-US" sz="2400" b="0" i="0" dirty="0">
                <a:solidFill>
                  <a:srgbClr val="0D0D0D"/>
                </a:solidFill>
                <a:effectLst/>
                <a:highlight>
                  <a:srgbClr val="FFFFFF"/>
                </a:highlight>
                <a:latin typeface="Söhne"/>
              </a:rPr>
              <a:t>    End: a </a:t>
            </a:r>
            <a:r>
              <a:rPr lang="en-US" sz="2400" b="0" i="0" dirty="0" err="1">
                <a:solidFill>
                  <a:srgbClr val="0D0D0D"/>
                </a:solidFill>
                <a:effectLst/>
                <a:highlight>
                  <a:srgbClr val="FFFFFF"/>
                </a:highlight>
                <a:latin typeface="Söhne"/>
              </a:rPr>
              <a:t>boolean</a:t>
            </a:r>
            <a:r>
              <a:rPr lang="en-US" sz="2400" b="0" i="0" dirty="0">
                <a:solidFill>
                  <a:srgbClr val="0D0D0D"/>
                </a:solidFill>
                <a:effectLst/>
                <a:highlight>
                  <a:srgbClr val="FFFFFF"/>
                </a:highlight>
                <a:latin typeface="Söhne"/>
              </a:rPr>
              <a:t> indicating if the station is the terminus of a journey.</a:t>
            </a:r>
          </a:p>
          <a:p>
            <a:pPr algn="l"/>
            <a:endParaRPr lang="en-US" sz="2400" b="0" i="0" dirty="0">
              <a:solidFill>
                <a:srgbClr val="0D0D0D"/>
              </a:solidFill>
              <a:effectLst/>
              <a:highlight>
                <a:srgbClr val="FFFFFF"/>
              </a:highlight>
              <a:latin typeface="Söhne"/>
            </a:endParaRPr>
          </a:p>
          <a:p>
            <a:pPr algn="l"/>
            <a:r>
              <a:rPr lang="en-US" sz="2400" b="1" i="0" dirty="0">
                <a:solidFill>
                  <a:schemeClr val="accent1"/>
                </a:solidFill>
                <a:effectLst/>
                <a:highlight>
                  <a:srgbClr val="FFFFFF"/>
                </a:highlight>
                <a:latin typeface="Söhne"/>
              </a:rPr>
              <a:t>Bus Node:</a:t>
            </a:r>
            <a:r>
              <a:rPr lang="en-US" sz="2400" b="0" i="0" dirty="0">
                <a:solidFill>
                  <a:schemeClr val="accent1"/>
                </a:solidFill>
                <a:effectLst/>
                <a:highlight>
                  <a:srgbClr val="FFFFFF"/>
                </a:highlight>
                <a:latin typeface="Söhne"/>
              </a:rPr>
              <a:t> </a:t>
            </a:r>
          </a:p>
          <a:p>
            <a:pPr algn="l">
              <a:buFont typeface="Arial" panose="020B0604020202020204" pitchFamily="34" charset="0"/>
              <a:buChar char="•"/>
            </a:pPr>
            <a:r>
              <a:rPr lang="en-US" sz="2400" b="0" i="0" dirty="0" err="1">
                <a:solidFill>
                  <a:srgbClr val="0D0D0D"/>
                </a:solidFill>
                <a:effectLst/>
                <a:highlight>
                  <a:srgbClr val="FFFFFF"/>
                </a:highlight>
                <a:latin typeface="Söhne"/>
              </a:rPr>
              <a:t>Matricule</a:t>
            </a:r>
            <a:r>
              <a:rPr lang="en-US" sz="2400" b="0" i="0" dirty="0">
                <a:solidFill>
                  <a:srgbClr val="0D0D0D"/>
                </a:solidFill>
                <a:effectLst/>
                <a:highlight>
                  <a:srgbClr val="FFFFFF"/>
                </a:highlight>
                <a:latin typeface="Söhne"/>
              </a:rPr>
              <a:t>: bus registration number.</a:t>
            </a:r>
          </a:p>
          <a:p>
            <a:pPr algn="l">
              <a:buFont typeface="Arial" panose="020B0604020202020204" pitchFamily="34" charset="0"/>
              <a:buChar char="•"/>
            </a:pPr>
            <a:r>
              <a:rPr lang="en-US" sz="2400" b="0" i="0" dirty="0">
                <a:solidFill>
                  <a:srgbClr val="0D0D0D"/>
                </a:solidFill>
                <a:effectLst/>
                <a:highlight>
                  <a:srgbClr val="FFFFFF"/>
                </a:highlight>
                <a:latin typeface="Söhne"/>
              </a:rPr>
              <a:t>Capacity: the maximum number of passengers the bus can carry.</a:t>
            </a:r>
          </a:p>
          <a:p>
            <a:pPr algn="l">
              <a:buFont typeface="Arial" panose="020B0604020202020204" pitchFamily="34" charset="0"/>
              <a:buChar char="•"/>
            </a:pPr>
            <a:r>
              <a:rPr lang="en-US" sz="2400" b="0" i="0" dirty="0">
                <a:solidFill>
                  <a:srgbClr val="0D0D0D"/>
                </a:solidFill>
                <a:effectLst/>
                <a:highlight>
                  <a:srgbClr val="FFFFFF"/>
                </a:highlight>
                <a:latin typeface="Söhne"/>
              </a:rPr>
              <a:t>Driver: identifier of the driver associated with the bus.</a:t>
            </a:r>
          </a:p>
          <a:p>
            <a:br>
              <a:rPr lang="fr-FR" sz="2400" b="1" dirty="0"/>
            </a:br>
            <a:endParaRPr lang="fr-FR" sz="2400" b="1" dirty="0"/>
          </a:p>
        </p:txBody>
      </p:sp>
    </p:spTree>
    <p:extLst>
      <p:ext uri="{BB962C8B-B14F-4D97-AF65-F5344CB8AC3E}">
        <p14:creationId xmlns:p14="http://schemas.microsoft.com/office/powerpoint/2010/main" val="225629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859EEB2-CCCF-4A4C-8D06-B5A6EE6123F9}"/>
              </a:ext>
            </a:extLst>
          </p:cNvPr>
          <p:cNvSpPr/>
          <p:nvPr/>
        </p:nvSpPr>
        <p:spPr>
          <a:xfrm>
            <a:off x="0" y="6553200"/>
            <a:ext cx="12192000" cy="304799"/>
          </a:xfrm>
          <a:prstGeom prst="rect">
            <a:avLst/>
          </a:prstGeom>
          <a:solidFill>
            <a:srgbClr val="0066A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lumMod val="65000"/>
                  <a:lumOff val="35000"/>
                </a:schemeClr>
              </a:solidFill>
            </a:endParaRPr>
          </a:p>
        </p:txBody>
      </p:sp>
      <p:sp>
        <p:nvSpPr>
          <p:cNvPr id="39" name="Chevron 46">
            <a:extLst>
              <a:ext uri="{FF2B5EF4-FFF2-40B4-BE49-F238E27FC236}">
                <a16:creationId xmlns:a16="http://schemas.microsoft.com/office/drawing/2014/main" id="{C7238687-F2E0-4D53-BCAD-7C7FCA23C7BB}"/>
              </a:ext>
            </a:extLst>
          </p:cNvPr>
          <p:cNvSpPr/>
          <p:nvPr/>
        </p:nvSpPr>
        <p:spPr>
          <a:xfrm flipH="1">
            <a:off x="-190921" y="6553201"/>
            <a:ext cx="11792327" cy="30479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Slide Number Placeholder 3">
            <a:extLst>
              <a:ext uri="{FF2B5EF4-FFF2-40B4-BE49-F238E27FC236}">
                <a16:creationId xmlns:a16="http://schemas.microsoft.com/office/drawing/2014/main" id="{7B423B11-0C3E-44FE-9B28-419948A6F3D7}"/>
              </a:ext>
            </a:extLst>
          </p:cNvPr>
          <p:cNvSpPr>
            <a:spLocks noGrp="1"/>
          </p:cNvSpPr>
          <p:nvPr>
            <p:ph type="sldNum" sz="quarter" idx="12"/>
          </p:nvPr>
        </p:nvSpPr>
        <p:spPr>
          <a:xfrm>
            <a:off x="9223842" y="6523036"/>
            <a:ext cx="2743200" cy="365125"/>
          </a:xfrm>
        </p:spPr>
        <p:txBody>
          <a:bodyPr/>
          <a:lstStyle/>
          <a:p>
            <a:fld id="{A0527217-04C9-43B9-BB36-0E69099ADC3E}" type="slidenum">
              <a:rPr lang="fr-FR" sz="1600" b="1" smtClean="0">
                <a:solidFill>
                  <a:schemeClr val="bg1"/>
                </a:solidFill>
                <a:latin typeface="Century Gothic" panose="020B0502020202020204" pitchFamily="34" charset="0"/>
              </a:rPr>
              <a:t>9</a:t>
            </a:fld>
            <a:endParaRPr lang="fr-FR" sz="1600" b="1" dirty="0">
              <a:solidFill>
                <a:schemeClr val="bg1"/>
              </a:solidFill>
              <a:latin typeface="Century Gothic" panose="020B0502020202020204" pitchFamily="34" charset="0"/>
            </a:endParaRPr>
          </a:p>
        </p:txBody>
      </p:sp>
      <p:graphicFrame>
        <p:nvGraphicFramePr>
          <p:cNvPr id="53" name="Table 4">
            <a:extLst>
              <a:ext uri="{FF2B5EF4-FFF2-40B4-BE49-F238E27FC236}">
                <a16:creationId xmlns:a16="http://schemas.microsoft.com/office/drawing/2014/main" id="{4DF7EA16-0949-4762-9366-9CE849FF9856}"/>
              </a:ext>
            </a:extLst>
          </p:cNvPr>
          <p:cNvGraphicFramePr>
            <a:graphicFrameLocks noGrp="1"/>
          </p:cNvGraphicFramePr>
          <p:nvPr>
            <p:extLst>
              <p:ext uri="{D42A27DB-BD31-4B8C-83A1-F6EECF244321}">
                <p14:modId xmlns:p14="http://schemas.microsoft.com/office/powerpoint/2010/main" val="2234185151"/>
              </p:ext>
            </p:extLst>
          </p:nvPr>
        </p:nvGraphicFramePr>
        <p:xfrm>
          <a:off x="0" y="0"/>
          <a:ext cx="11813610" cy="533400"/>
        </p:xfrm>
        <a:graphic>
          <a:graphicData uri="http://schemas.openxmlformats.org/drawingml/2006/table">
            <a:tbl>
              <a:tblPr firstRow="1" bandRow="1">
                <a:tableStyleId>{5C22544A-7EE6-4342-B048-85BDC9FD1C3A}</a:tableStyleId>
              </a:tblPr>
              <a:tblGrid>
                <a:gridCol w="1272113">
                  <a:extLst>
                    <a:ext uri="{9D8B030D-6E8A-4147-A177-3AD203B41FA5}">
                      <a16:colId xmlns:a16="http://schemas.microsoft.com/office/drawing/2014/main" val="253156504"/>
                    </a:ext>
                  </a:extLst>
                </a:gridCol>
                <a:gridCol w="1645258">
                  <a:extLst>
                    <a:ext uri="{9D8B030D-6E8A-4147-A177-3AD203B41FA5}">
                      <a16:colId xmlns:a16="http://schemas.microsoft.com/office/drawing/2014/main" val="3953961833"/>
                    </a:ext>
                  </a:extLst>
                </a:gridCol>
                <a:gridCol w="3367315">
                  <a:extLst>
                    <a:ext uri="{9D8B030D-6E8A-4147-A177-3AD203B41FA5}">
                      <a16:colId xmlns:a16="http://schemas.microsoft.com/office/drawing/2014/main" val="3331297854"/>
                    </a:ext>
                  </a:extLst>
                </a:gridCol>
                <a:gridCol w="2392576">
                  <a:extLst>
                    <a:ext uri="{9D8B030D-6E8A-4147-A177-3AD203B41FA5}">
                      <a16:colId xmlns:a16="http://schemas.microsoft.com/office/drawing/2014/main" val="3208290213"/>
                    </a:ext>
                  </a:extLst>
                </a:gridCol>
                <a:gridCol w="2928068">
                  <a:extLst>
                    <a:ext uri="{9D8B030D-6E8A-4147-A177-3AD203B41FA5}">
                      <a16:colId xmlns:a16="http://schemas.microsoft.com/office/drawing/2014/main" val="1421777383"/>
                    </a:ext>
                  </a:extLst>
                </a:gridCol>
                <a:gridCol w="208280">
                  <a:extLst>
                    <a:ext uri="{9D8B030D-6E8A-4147-A177-3AD203B41FA5}">
                      <a16:colId xmlns:a16="http://schemas.microsoft.com/office/drawing/2014/main" val="2235139464"/>
                    </a:ext>
                  </a:extLst>
                </a:gridCol>
              </a:tblGrid>
              <a:tr h="533400">
                <a:tc>
                  <a:txBody>
                    <a:bodyPr/>
                    <a:lstStyle/>
                    <a:p>
                      <a:pPr algn="ctr"/>
                      <a:r>
                        <a:rPr lang="fr-FR" sz="1400" dirty="0">
                          <a:latin typeface="Century Gothic" panose="020B0502020202020204" pitchFamily="34" charset="0"/>
                        </a:rPr>
                        <a:t>Introduction</a:t>
                      </a:r>
                      <a:endParaRPr lang="fr-FR" sz="1400" noProof="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Conception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indent="0" algn="ctr">
                        <a:buClr>
                          <a:srgbClr val="3164BD"/>
                        </a:buClr>
                        <a:buFont typeface="+mj-lt"/>
                        <a:buNone/>
                      </a:pPr>
                      <a:r>
                        <a:rPr lang="fr-FR" sz="1400" dirty="0">
                          <a:latin typeface="Century Gothic" panose="020B0502020202020204" pitchFamily="34" charset="0"/>
                        </a:rPr>
                        <a:t>Data Storage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3AE"/>
                    </a:solidFill>
                  </a:tcPr>
                </a:tc>
                <a:tc>
                  <a:txBody>
                    <a:bodyPr/>
                    <a:lstStyle/>
                    <a:p>
                      <a:pPr marL="0" indent="0" algn="ctr">
                        <a:buClr>
                          <a:srgbClr val="3164BD"/>
                        </a:buClr>
                        <a:buFont typeface="+mj-lt"/>
                        <a:buNone/>
                      </a:pPr>
                      <a:r>
                        <a:rPr lang="fr-FR" sz="1400" dirty="0" err="1">
                          <a:latin typeface="Century Gothic" panose="020B0502020202020204" pitchFamily="34" charset="0"/>
                        </a:rPr>
                        <a:t>Realisation</a:t>
                      </a:r>
                      <a:endParaRPr lang="fr-FR"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ctr">
                        <a:buClr>
                          <a:srgbClr val="3164BD"/>
                        </a:buClr>
                        <a:buFont typeface="+mj-lt"/>
                        <a:buNone/>
                      </a:pPr>
                      <a:r>
                        <a:rPr lang="fr-FR" sz="1400" dirty="0">
                          <a:latin typeface="Century Gothic" panose="020B0502020202020204" pitchFamily="34" charset="0"/>
                        </a:rPr>
                        <a:t>Conclusion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marL="0" marR="0" lvl="0" indent="0" algn="ctr" defTabSz="914400" rtl="0" eaLnBrk="1" fontAlgn="auto" latinLnBrk="0" hangingPunct="1">
                        <a:lnSpc>
                          <a:spcPct val="100000"/>
                        </a:lnSpc>
                        <a:spcBef>
                          <a:spcPts val="0"/>
                        </a:spcBef>
                        <a:spcAft>
                          <a:spcPts val="0"/>
                        </a:spcAft>
                        <a:buClr>
                          <a:srgbClr val="3164BD"/>
                        </a:buClr>
                        <a:buSzTx/>
                        <a:buFont typeface="+mj-lt"/>
                        <a:buNone/>
                        <a:tabLst/>
                        <a:defRPr/>
                      </a:pPr>
                      <a:endParaRPr lang="fr-FR" sz="1400" b="1" kern="1200" noProof="0" dirty="0">
                        <a:solidFill>
                          <a:schemeClr val="lt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2973381906"/>
                  </a:ext>
                </a:extLst>
              </a:tr>
            </a:tbl>
          </a:graphicData>
        </a:graphic>
      </p:graphicFrame>
      <p:sp>
        <p:nvSpPr>
          <p:cNvPr id="2" name="ZoneTexte 1">
            <a:extLst>
              <a:ext uri="{FF2B5EF4-FFF2-40B4-BE49-F238E27FC236}">
                <a16:creationId xmlns:a16="http://schemas.microsoft.com/office/drawing/2014/main" id="{19E13304-4C42-0D8C-B9C5-E5E153AD4DDD}"/>
              </a:ext>
            </a:extLst>
          </p:cNvPr>
          <p:cNvSpPr txBox="1"/>
          <p:nvPr/>
        </p:nvSpPr>
        <p:spPr>
          <a:xfrm>
            <a:off x="419100" y="1117600"/>
            <a:ext cx="10949214" cy="4647426"/>
          </a:xfrm>
          <a:prstGeom prst="rect">
            <a:avLst/>
          </a:prstGeom>
          <a:noFill/>
        </p:spPr>
        <p:txBody>
          <a:bodyPr wrap="square" rtlCol="0">
            <a:spAutoFit/>
          </a:bodyPr>
          <a:lstStyle/>
          <a:p>
            <a:pPr algn="l"/>
            <a:r>
              <a:rPr lang="en-US" sz="2800" b="1" i="0" dirty="0">
                <a:solidFill>
                  <a:srgbClr val="0D0D0D"/>
                </a:solidFill>
                <a:effectLst/>
                <a:highlight>
                  <a:srgbClr val="FFFFFF"/>
                </a:highlight>
                <a:latin typeface="Söhne"/>
              </a:rPr>
              <a:t> Graph Relationships:</a:t>
            </a:r>
          </a:p>
          <a:p>
            <a:pPr algn="l"/>
            <a:endParaRPr lang="en-US" sz="2800" b="1" i="0" dirty="0">
              <a:solidFill>
                <a:srgbClr val="0D0D0D"/>
              </a:solidFill>
              <a:effectLst/>
              <a:highlight>
                <a:srgbClr val="FFFFFF"/>
              </a:highlight>
              <a:latin typeface="Söhne"/>
            </a:endParaRPr>
          </a:p>
          <a:p>
            <a:pPr algn="l"/>
            <a:r>
              <a:rPr lang="en-US" sz="2400" i="0" dirty="0">
                <a:solidFill>
                  <a:schemeClr val="accent1"/>
                </a:solidFill>
                <a:effectLst/>
                <a:highlight>
                  <a:srgbClr val="FFFFFF"/>
                </a:highlight>
                <a:latin typeface="Söhne"/>
              </a:rPr>
              <a:t>Arret Relationship:</a:t>
            </a:r>
          </a:p>
          <a:p>
            <a:pPr algn="l"/>
            <a:r>
              <a:rPr lang="en-US" sz="2400" i="0" dirty="0">
                <a:solidFill>
                  <a:srgbClr val="0D0D0D"/>
                </a:solidFill>
                <a:effectLst/>
                <a:highlight>
                  <a:srgbClr val="FFFFFF"/>
                </a:highlight>
                <a:latin typeface="Söhne"/>
              </a:rPr>
              <a:t>This relationship links a bus to a station, indicating that a bus stops at this station. </a:t>
            </a:r>
          </a:p>
          <a:p>
            <a:pPr algn="l"/>
            <a:r>
              <a:rPr lang="en-US" sz="2400" i="0" dirty="0">
                <a:solidFill>
                  <a:srgbClr val="0D0D0D"/>
                </a:solidFill>
                <a:effectLst/>
                <a:highlight>
                  <a:srgbClr val="FFFFFF"/>
                </a:highlight>
                <a:latin typeface="Söhne"/>
              </a:rPr>
              <a:t>     - Time: the time at which the bus stops at this station.</a:t>
            </a:r>
          </a:p>
          <a:p>
            <a:pPr algn="l"/>
            <a:r>
              <a:rPr lang="en-US" sz="2400" i="0" dirty="0">
                <a:solidFill>
                  <a:srgbClr val="0D0D0D"/>
                </a:solidFill>
                <a:effectLst/>
                <a:highlight>
                  <a:srgbClr val="FFFFFF"/>
                </a:highlight>
                <a:latin typeface="Söhne"/>
              </a:rPr>
              <a:t>     - </a:t>
            </a:r>
            <a:r>
              <a:rPr lang="en-US" sz="2400" i="0" dirty="0" err="1">
                <a:solidFill>
                  <a:srgbClr val="0D0D0D"/>
                </a:solidFill>
                <a:effectLst/>
                <a:highlight>
                  <a:srgbClr val="FFFFFF"/>
                </a:highlight>
                <a:latin typeface="Söhne"/>
              </a:rPr>
              <a:t>NbreAsc</a:t>
            </a:r>
            <a:r>
              <a:rPr lang="en-US" sz="2400" i="0" dirty="0">
                <a:solidFill>
                  <a:srgbClr val="0D0D0D"/>
                </a:solidFill>
                <a:effectLst/>
                <a:highlight>
                  <a:srgbClr val="FFFFFF"/>
                </a:highlight>
                <a:latin typeface="Söhne"/>
              </a:rPr>
              <a:t>: the number of passengers boarding the bus at this station.</a:t>
            </a:r>
          </a:p>
          <a:p>
            <a:pPr algn="l"/>
            <a:r>
              <a:rPr lang="en-US" sz="2400" i="0" dirty="0">
                <a:solidFill>
                  <a:srgbClr val="0D0D0D"/>
                </a:solidFill>
                <a:effectLst/>
                <a:highlight>
                  <a:srgbClr val="FFFFFF"/>
                </a:highlight>
                <a:latin typeface="Söhne"/>
              </a:rPr>
              <a:t>     - </a:t>
            </a:r>
            <a:r>
              <a:rPr lang="en-US" sz="2400" i="0" dirty="0" err="1">
                <a:solidFill>
                  <a:srgbClr val="0D0D0D"/>
                </a:solidFill>
                <a:effectLst/>
                <a:highlight>
                  <a:srgbClr val="FFFFFF"/>
                </a:highlight>
                <a:latin typeface="Söhne"/>
              </a:rPr>
              <a:t>NbreDesc</a:t>
            </a:r>
            <a:r>
              <a:rPr lang="en-US" sz="2400" i="0" dirty="0">
                <a:solidFill>
                  <a:srgbClr val="0D0D0D"/>
                </a:solidFill>
                <a:effectLst/>
                <a:highlight>
                  <a:srgbClr val="FFFFFF"/>
                </a:highlight>
                <a:latin typeface="Söhne"/>
              </a:rPr>
              <a:t>: the number of passengers disembarking from the bus at this station.</a:t>
            </a:r>
          </a:p>
          <a:p>
            <a:pPr algn="l"/>
            <a:endParaRPr lang="en-US" sz="2400" i="0" dirty="0">
              <a:solidFill>
                <a:srgbClr val="0D0D0D"/>
              </a:solidFill>
              <a:effectLst/>
              <a:highlight>
                <a:srgbClr val="FFFFFF"/>
              </a:highlight>
              <a:latin typeface="Söhne"/>
            </a:endParaRPr>
          </a:p>
          <a:p>
            <a:pPr algn="l"/>
            <a:r>
              <a:rPr lang="en-US" sz="2400" i="0" dirty="0">
                <a:solidFill>
                  <a:schemeClr val="accent1"/>
                </a:solidFill>
                <a:effectLst/>
                <a:highlight>
                  <a:srgbClr val="FFFFFF"/>
                </a:highlight>
                <a:latin typeface="Söhne"/>
              </a:rPr>
              <a:t>Next Relationship:</a:t>
            </a:r>
          </a:p>
          <a:p>
            <a:pPr algn="l"/>
            <a:r>
              <a:rPr lang="en-US" sz="2400" i="0" dirty="0">
                <a:solidFill>
                  <a:srgbClr val="0D0D0D"/>
                </a:solidFill>
                <a:effectLst/>
                <a:highlight>
                  <a:srgbClr val="FFFFFF"/>
                </a:highlight>
                <a:latin typeface="Söhne"/>
              </a:rPr>
              <a:t>This relationship connects two stations, indicating that one station follows another in a travel journey.</a:t>
            </a:r>
            <a:br>
              <a:rPr lang="fr-FR" sz="2400" b="1" dirty="0"/>
            </a:br>
            <a:r>
              <a:rPr lang="fr-FR" sz="2400" b="1" dirty="0"/>
              <a:t>  </a:t>
            </a:r>
          </a:p>
        </p:txBody>
      </p:sp>
      <p:sp>
        <p:nvSpPr>
          <p:cNvPr id="3" name="Rectangle 7">
            <a:extLst>
              <a:ext uri="{FF2B5EF4-FFF2-40B4-BE49-F238E27FC236}">
                <a16:creationId xmlns:a16="http://schemas.microsoft.com/office/drawing/2014/main" id="{43EF4EA7-B8FF-B176-1B4A-561692911B7E}"/>
              </a:ext>
            </a:extLst>
          </p:cNvPr>
          <p:cNvSpPr>
            <a:spLocks noChangeArrowheads="1"/>
          </p:cNvSpPr>
          <p:nvPr/>
        </p:nvSpPr>
        <p:spPr bwMode="auto">
          <a:xfrm>
            <a:off x="0" y="-110211"/>
            <a:ext cx="65" cy="67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1">
            <a:extLst>
              <a:ext uri="{FF2B5EF4-FFF2-40B4-BE49-F238E27FC236}">
                <a16:creationId xmlns:a16="http://schemas.microsoft.com/office/drawing/2014/main" id="{33B7221B-6AE7-44C0-8248-96105BAABBFF}"/>
              </a:ext>
            </a:extLst>
          </p:cNvPr>
          <p:cNvSpPr txBox="1"/>
          <p:nvPr/>
        </p:nvSpPr>
        <p:spPr>
          <a:xfrm>
            <a:off x="419100" y="1105287"/>
            <a:ext cx="10949214" cy="4647426"/>
          </a:xfrm>
          <a:prstGeom prst="rect">
            <a:avLst/>
          </a:prstGeom>
          <a:noFill/>
        </p:spPr>
        <p:txBody>
          <a:bodyPr wrap="square" rtlCol="0">
            <a:spAutoFit/>
          </a:bodyPr>
          <a:lstStyle/>
          <a:p>
            <a:pPr algn="l"/>
            <a:r>
              <a:rPr lang="en-US" sz="2800" b="1" i="0" dirty="0">
                <a:solidFill>
                  <a:srgbClr val="0D0D0D"/>
                </a:solidFill>
                <a:effectLst/>
                <a:highlight>
                  <a:srgbClr val="FFFFFF"/>
                </a:highlight>
                <a:latin typeface="Söhne"/>
              </a:rPr>
              <a:t> Graph Relationships:</a:t>
            </a:r>
          </a:p>
          <a:p>
            <a:pPr algn="l"/>
            <a:endParaRPr lang="en-US" sz="2800" b="1" i="0" dirty="0">
              <a:solidFill>
                <a:srgbClr val="0D0D0D"/>
              </a:solidFill>
              <a:effectLst/>
              <a:highlight>
                <a:srgbClr val="FFFFFF"/>
              </a:highlight>
              <a:latin typeface="Söhne"/>
            </a:endParaRPr>
          </a:p>
          <a:p>
            <a:pPr algn="l"/>
            <a:r>
              <a:rPr lang="en-US" sz="2400" i="0" dirty="0">
                <a:solidFill>
                  <a:schemeClr val="accent1"/>
                </a:solidFill>
                <a:effectLst/>
                <a:highlight>
                  <a:srgbClr val="FFFFFF"/>
                </a:highlight>
                <a:latin typeface="Söhne"/>
              </a:rPr>
              <a:t>Arret Relationship:</a:t>
            </a:r>
          </a:p>
          <a:p>
            <a:pPr algn="l"/>
            <a:r>
              <a:rPr lang="en-US" sz="2400" i="0" dirty="0">
                <a:solidFill>
                  <a:srgbClr val="0D0D0D"/>
                </a:solidFill>
                <a:effectLst/>
                <a:highlight>
                  <a:srgbClr val="FFFFFF"/>
                </a:highlight>
                <a:latin typeface="Söhne"/>
              </a:rPr>
              <a:t>This relationship links a bus to a station, indicating that a bus stops at this station. </a:t>
            </a:r>
          </a:p>
          <a:p>
            <a:pPr algn="l"/>
            <a:r>
              <a:rPr lang="en-US" sz="2400" i="0" dirty="0">
                <a:solidFill>
                  <a:srgbClr val="0D0D0D"/>
                </a:solidFill>
                <a:effectLst/>
                <a:highlight>
                  <a:srgbClr val="FFFFFF"/>
                </a:highlight>
                <a:latin typeface="Söhne"/>
              </a:rPr>
              <a:t>     - Time: the time at which the bus stops at this station.</a:t>
            </a:r>
          </a:p>
          <a:p>
            <a:pPr algn="l"/>
            <a:r>
              <a:rPr lang="en-US" sz="2400" i="0" dirty="0">
                <a:solidFill>
                  <a:srgbClr val="0D0D0D"/>
                </a:solidFill>
                <a:effectLst/>
                <a:highlight>
                  <a:srgbClr val="FFFFFF"/>
                </a:highlight>
                <a:latin typeface="Söhne"/>
              </a:rPr>
              <a:t>     - </a:t>
            </a:r>
            <a:r>
              <a:rPr lang="en-US" sz="2400" i="0" dirty="0" err="1">
                <a:solidFill>
                  <a:srgbClr val="0D0D0D"/>
                </a:solidFill>
                <a:effectLst/>
                <a:highlight>
                  <a:srgbClr val="FFFFFF"/>
                </a:highlight>
                <a:latin typeface="Söhne"/>
              </a:rPr>
              <a:t>NbreAsc</a:t>
            </a:r>
            <a:r>
              <a:rPr lang="en-US" sz="2400" i="0" dirty="0">
                <a:solidFill>
                  <a:srgbClr val="0D0D0D"/>
                </a:solidFill>
                <a:effectLst/>
                <a:highlight>
                  <a:srgbClr val="FFFFFF"/>
                </a:highlight>
                <a:latin typeface="Söhne"/>
              </a:rPr>
              <a:t>: the number of passengers boarding the bus at this station.</a:t>
            </a:r>
          </a:p>
          <a:p>
            <a:pPr algn="l"/>
            <a:r>
              <a:rPr lang="en-US" sz="2400" i="0" dirty="0">
                <a:solidFill>
                  <a:srgbClr val="0D0D0D"/>
                </a:solidFill>
                <a:effectLst/>
                <a:highlight>
                  <a:srgbClr val="FFFFFF"/>
                </a:highlight>
                <a:latin typeface="Söhne"/>
              </a:rPr>
              <a:t>     - </a:t>
            </a:r>
            <a:r>
              <a:rPr lang="en-US" sz="2400" i="0" dirty="0" err="1">
                <a:solidFill>
                  <a:srgbClr val="0D0D0D"/>
                </a:solidFill>
                <a:effectLst/>
                <a:highlight>
                  <a:srgbClr val="FFFFFF"/>
                </a:highlight>
                <a:latin typeface="Söhne"/>
              </a:rPr>
              <a:t>NbreDesc</a:t>
            </a:r>
            <a:r>
              <a:rPr lang="en-US" sz="2400" i="0" dirty="0">
                <a:solidFill>
                  <a:srgbClr val="0D0D0D"/>
                </a:solidFill>
                <a:effectLst/>
                <a:highlight>
                  <a:srgbClr val="FFFFFF"/>
                </a:highlight>
                <a:latin typeface="Söhne"/>
              </a:rPr>
              <a:t>: the number of passengers disembarking from the bus at this station.</a:t>
            </a:r>
          </a:p>
          <a:p>
            <a:pPr algn="l"/>
            <a:endParaRPr lang="en-US" sz="2400" i="0" dirty="0">
              <a:solidFill>
                <a:srgbClr val="0D0D0D"/>
              </a:solidFill>
              <a:effectLst/>
              <a:highlight>
                <a:srgbClr val="FFFFFF"/>
              </a:highlight>
              <a:latin typeface="Söhne"/>
            </a:endParaRPr>
          </a:p>
          <a:p>
            <a:pPr algn="l"/>
            <a:r>
              <a:rPr lang="en-US" sz="2400" i="0" dirty="0">
                <a:solidFill>
                  <a:schemeClr val="accent1"/>
                </a:solidFill>
                <a:effectLst/>
                <a:highlight>
                  <a:srgbClr val="FFFFFF"/>
                </a:highlight>
                <a:latin typeface="Söhne"/>
              </a:rPr>
              <a:t>Next Relationship:</a:t>
            </a:r>
          </a:p>
          <a:p>
            <a:pPr algn="l"/>
            <a:r>
              <a:rPr lang="en-US" sz="2400" i="0" dirty="0">
                <a:solidFill>
                  <a:srgbClr val="0D0D0D"/>
                </a:solidFill>
                <a:effectLst/>
                <a:highlight>
                  <a:srgbClr val="FFFFFF"/>
                </a:highlight>
                <a:latin typeface="Söhne"/>
              </a:rPr>
              <a:t>This relationship connects two stations, indicating that one station follows another in a travel journey.</a:t>
            </a:r>
            <a:br>
              <a:rPr lang="fr-FR" sz="2400" b="1" dirty="0"/>
            </a:br>
            <a:r>
              <a:rPr lang="fr-FR" sz="2400" b="1" dirty="0"/>
              <a:t>  </a:t>
            </a:r>
          </a:p>
        </p:txBody>
      </p:sp>
    </p:spTree>
    <p:extLst>
      <p:ext uri="{BB962C8B-B14F-4D97-AF65-F5344CB8AC3E}">
        <p14:creationId xmlns:p14="http://schemas.microsoft.com/office/powerpoint/2010/main" val="1201763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Free Layout">
  <a:themeElements>
    <a:clrScheme name="Arcturus">
      <a:dk1>
        <a:srgbClr val="3B3B3B"/>
      </a:dk1>
      <a:lt1>
        <a:sysClr val="window" lastClr="FFFFFF"/>
      </a:lt1>
      <a:dk2>
        <a:srgbClr val="556272"/>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1629</Words>
  <Application>Microsoft Office PowerPoint</Application>
  <PresentationFormat>Widescreen</PresentationFormat>
  <Paragraphs>236</Paragraphs>
  <Slides>18</Slides>
  <Notes>18</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游ゴシック</vt:lpstr>
      <vt:lpstr>游ゴシック Light</vt:lpstr>
      <vt:lpstr>Arial</vt:lpstr>
      <vt:lpstr>Calibri</vt:lpstr>
      <vt:lpstr>Calibri Light</vt:lpstr>
      <vt:lpstr>Century Gothic</vt:lpstr>
      <vt:lpstr>Söhne</vt:lpstr>
      <vt:lpstr>Spica Neue P</vt:lpstr>
      <vt:lpstr>Spica Neue P Light</vt:lpstr>
      <vt:lpstr>Ubuntu</vt:lpstr>
      <vt:lpstr>Ubuntu Medium</vt:lpstr>
      <vt:lpstr>Wingdings</vt:lpstr>
      <vt:lpstr>Office Theme</vt:lpstr>
      <vt:lpstr>Arcturus - Free Layout</vt:lpstr>
      <vt:lpstr>Project :   Busway Ticket Reservation System </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   Busway Ticket Reservation System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Digitalisation du crédit immobilier pour BMCE BANK Soutenance de fin d’études – 20 Juin 2019</dc:title>
  <dc:creator>Slimane AKALIÂ</dc:creator>
  <cp:lastModifiedBy>Khawla Ab</cp:lastModifiedBy>
  <cp:revision>1237</cp:revision>
  <dcterms:created xsi:type="dcterms:W3CDTF">2019-06-15T21:59:25Z</dcterms:created>
  <dcterms:modified xsi:type="dcterms:W3CDTF">2024-06-02T14:23:54Z</dcterms:modified>
</cp:coreProperties>
</file>